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24"/>
  </p:notesMasterIdLst>
  <p:sldIdLst>
    <p:sldId id="256" r:id="rId2"/>
    <p:sldId id="257" r:id="rId3"/>
    <p:sldId id="270" r:id="rId4"/>
    <p:sldId id="258" r:id="rId5"/>
    <p:sldId id="285" r:id="rId6"/>
    <p:sldId id="274" r:id="rId7"/>
    <p:sldId id="286" r:id="rId8"/>
    <p:sldId id="275" r:id="rId9"/>
    <p:sldId id="264" r:id="rId10"/>
    <p:sldId id="292" r:id="rId11"/>
    <p:sldId id="279" r:id="rId12"/>
    <p:sldId id="276" r:id="rId13"/>
    <p:sldId id="290" r:id="rId14"/>
    <p:sldId id="291" r:id="rId15"/>
    <p:sldId id="289" r:id="rId16"/>
    <p:sldId id="281" r:id="rId17"/>
    <p:sldId id="293" r:id="rId18"/>
    <p:sldId id="282" r:id="rId19"/>
    <p:sldId id="277" r:id="rId20"/>
    <p:sldId id="283" r:id="rId21"/>
    <p:sldId id="284" r:id="rId22"/>
    <p:sldId id="271" r:id="rId23"/>
  </p:sldIdLst>
  <p:sldSz cx="18288000" cy="10287000"/>
  <p:notesSz cx="6858000" cy="9144000"/>
  <p:embeddedFontLst>
    <p:embeddedFont>
      <p:font typeface="Bungee" panose="02020500000000000000" charset="0"/>
      <p:regular r:id="rId25"/>
    </p:embeddedFont>
    <p:embeddedFont>
      <p:font typeface="Press Start 2P" panose="02020500000000000000" charset="0"/>
      <p:regular r:id="rId26"/>
    </p:embeddedFont>
    <p:embeddedFont>
      <p:font typeface="Roboto Medium" panose="02000000000000000000" pitchFamily="2" charset="0"/>
      <p:regular r:id="rId27"/>
      <p:italic r:id="rId28"/>
    </p:embeddedFont>
    <p:embeddedFont>
      <p:font typeface="Roboto Mono" panose="00000009000000000000" pitchFamily="49" charset="0"/>
      <p:regular r:id="rId29"/>
      <p:bold r:id="rId30"/>
      <p:italic r:id="rId31"/>
      <p:boldItalic r:id="rId32"/>
    </p:embeddedFont>
    <p:embeddedFont>
      <p:font typeface="微軟正黑體" panose="020B0604030504040204" pitchFamily="34" charset="-120"/>
      <p:regular r:id="rId33"/>
      <p:bold r:id="rId34"/>
    </p:embeddedFont>
    <p:embeddedFont>
      <p:font typeface="標楷體" panose="03000509000000000000" pitchFamily="65" charset="-12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ADFC"/>
    <a:srgbClr val="5067DC"/>
    <a:srgbClr val="FCC6A2"/>
    <a:srgbClr val="466371"/>
    <a:srgbClr val="F87538"/>
    <a:srgbClr val="F25461"/>
    <a:srgbClr val="FEFEFE"/>
    <a:srgbClr val="F4C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898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ABB894BF-8985-6D76-84DA-4DDF36FCB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AC97C19A-3652-C97A-761A-F3782974C8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AEB1AF03-0428-6665-79E0-D445B0F6FF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20502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83D8B9CD-7234-2CDE-4274-58251427F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6649048C-FF4D-8F75-A2CD-2D24A98805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E18C59AB-6A8A-9016-E5E6-80DBF9BF48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7012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F314B89E-C47B-0E5B-F183-8D2CD65E6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5:notes">
            <a:extLst>
              <a:ext uri="{FF2B5EF4-FFF2-40B4-BE49-F238E27FC236}">
                <a16:creationId xmlns:a16="http://schemas.microsoft.com/office/drawing/2014/main" id="{D066A58F-1468-9D65-B7B9-DD7AD75871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15:notes">
            <a:extLst>
              <a:ext uri="{FF2B5EF4-FFF2-40B4-BE49-F238E27FC236}">
                <a16:creationId xmlns:a16="http://schemas.microsoft.com/office/drawing/2014/main" id="{41B33839-92FF-76DE-FB4F-7F74D19182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19492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CC0CE71A-5A97-5D7B-FE77-8AD56BEFF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E5DAC31D-07CB-C0D5-F11E-210725071F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AF376870-D699-8CCA-9741-5E58DA68D1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79135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FDE54920-5161-2315-76CF-178BA97A9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7DA0FB03-8D39-FD3B-8E4D-545EAEE043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FD474CC9-74B0-30F6-37E0-936AE47843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8859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275732EA-8479-5F50-254E-EEC6A7FD5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FD3BAB68-F3F1-EF02-3322-CA2BC65AEF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0820FAF5-2B75-A8FB-B6BC-8769C1FEAA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91604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E9952E63-2CAC-165A-283F-00C9D1EBF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4562D774-BF47-0650-40D1-93E540DCD5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B9B56192-153F-2155-0027-62E45F6B46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20877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758C3717-39FF-4798-330E-396B466D3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5A43120F-6FAF-5E0B-8638-9B302A4E21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342B243A-9C7A-42A1-2B72-AE42207784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48118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FB3521F4-14EF-1A64-3E3F-BBE114FEA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3ED4DD7C-D7B1-1A7D-A850-80F97C81C7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D1EACB9F-B573-EB2E-9651-DDEFAF4BF2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44517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077BC14A-68F7-778B-D3FB-7AE41908B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5:notes">
            <a:extLst>
              <a:ext uri="{FF2B5EF4-FFF2-40B4-BE49-F238E27FC236}">
                <a16:creationId xmlns:a16="http://schemas.microsoft.com/office/drawing/2014/main" id="{FEE39606-DE57-F0A1-31B6-9656D781FF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15:notes">
            <a:extLst>
              <a:ext uri="{FF2B5EF4-FFF2-40B4-BE49-F238E27FC236}">
                <a16:creationId xmlns:a16="http://schemas.microsoft.com/office/drawing/2014/main" id="{C8F02753-1217-83F0-75AE-F7379BFC1C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0027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95DF02A8-C4A8-EF47-5706-D227C8A5D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79D67704-4CA9-85F7-9F2D-94AFEA3CFD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5EBCBC14-757D-3EEA-93A9-1168DEDD3A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31813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B2F2C61A-AA03-7BB8-038F-0D4DBC55D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>
            <a:extLst>
              <a:ext uri="{FF2B5EF4-FFF2-40B4-BE49-F238E27FC236}">
                <a16:creationId xmlns:a16="http://schemas.microsoft.com/office/drawing/2014/main" id="{B76675F6-9D08-6E37-DAA8-A050CDEFFE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>
            <a:extLst>
              <a:ext uri="{FF2B5EF4-FFF2-40B4-BE49-F238E27FC236}">
                <a16:creationId xmlns:a16="http://schemas.microsoft.com/office/drawing/2014/main" id="{85BDE35B-09BC-0A0E-7602-568F434825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196101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在這個資訊過載、選擇無窮的時代，我們常常被琳瑯滿目的歌曲所淹沒，卻仍然不知該聽哪首。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同時，</a:t>
            </a:r>
            <a:r>
              <a:rPr lang="en-US" altLang="zh-TW" dirty="0"/>
              <a:t>Tinder </a:t>
            </a:r>
            <a:r>
              <a:rPr lang="zh-TW" altLang="en-US" dirty="0"/>
              <a:t>透過其基於滑動的互動方式，讓尋找配對變得簡單直覺。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我們不禁思考：如果將同樣的互動模式應用於音樂發現，會怎麼樣？</a:t>
            </a:r>
            <a:endParaRPr dirty="0"/>
          </a:p>
        </p:txBody>
      </p:sp>
      <p:sp>
        <p:nvSpPr>
          <p:cNvPr id="382" name="Google Shape;3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>
          <a:extLst>
            <a:ext uri="{FF2B5EF4-FFF2-40B4-BE49-F238E27FC236}">
              <a16:creationId xmlns:a16="http://schemas.microsoft.com/office/drawing/2014/main" id="{889FBD96-5209-85AF-5706-410CB4688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:notes">
            <a:extLst>
              <a:ext uri="{FF2B5EF4-FFF2-40B4-BE49-F238E27FC236}">
                <a16:creationId xmlns:a16="http://schemas.microsoft.com/office/drawing/2014/main" id="{D6483382-6E54-E7D5-7678-0763F87318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這個簡單的想法啟發我們創造了「聽</a:t>
            </a:r>
            <a:r>
              <a:rPr lang="en-US" altLang="zh-TW" dirty="0"/>
              <a:t>der</a:t>
            </a:r>
            <a:r>
              <a:rPr lang="zh-TW" altLang="en-US" dirty="0"/>
              <a:t>」</a:t>
            </a:r>
            <a:r>
              <a:rPr lang="en-US" altLang="zh-TW" dirty="0"/>
              <a:t>——</a:t>
            </a:r>
            <a:r>
              <a:rPr lang="zh-TW" altLang="en-US" dirty="0"/>
              <a:t>這個名字將中文「聽」與</a:t>
            </a:r>
            <a:r>
              <a:rPr lang="en-US" altLang="zh-TW" dirty="0"/>
              <a:t>Tinder</a:t>
            </a:r>
            <a:r>
              <a:rPr lang="zh-TW" altLang="en-US" dirty="0"/>
              <a:t>的熟悉體驗相結合。「聽</a:t>
            </a:r>
            <a:r>
              <a:rPr lang="en-US" altLang="zh-TW" dirty="0"/>
              <a:t>der</a:t>
            </a:r>
            <a:r>
              <a:rPr lang="zh-TW" altLang="en-US" dirty="0"/>
              <a:t>」是一款基於滑動的音樂發現應用，用戶只需一個手勢即可瀏覽短歌片段</a:t>
            </a:r>
            <a:r>
              <a:rPr lang="en-US" altLang="zh-TW" dirty="0"/>
              <a:t>——</a:t>
            </a:r>
            <a:r>
              <a:rPr lang="zh-TW" altLang="en-US" dirty="0"/>
              <a:t>向左滑動跳過，向右滑動點讚。根據您的選擇，系統會學習您的偏好，並自動建立個人化的歌單，其中包含您可能喜歡的歌曲，可供播放或下載。有了“聽</a:t>
            </a:r>
            <a:r>
              <a:rPr lang="en-US" altLang="zh-TW" dirty="0"/>
              <a:t>der”</a:t>
            </a:r>
            <a:r>
              <a:rPr lang="zh-TW" altLang="en-US" dirty="0"/>
              <a:t>，聆聽不再只是被動地流媒體音樂</a:t>
            </a:r>
            <a:r>
              <a:rPr lang="en-US" altLang="zh-TW" dirty="0"/>
              <a:t>——</a:t>
            </a:r>
            <a:r>
              <a:rPr lang="zh-TW" altLang="en-US" dirty="0"/>
              <a:t>它變成了一段連接彼此的旅程，一個愛上從未想過自己需要的音樂的機會。因為有時候，完美的歌曲無需尋找。它會找到您</a:t>
            </a:r>
            <a:r>
              <a:rPr lang="en-US" altLang="zh-TW" dirty="0"/>
              <a:t>——</a:t>
            </a:r>
            <a:r>
              <a:rPr lang="zh-TW" altLang="en-US" dirty="0"/>
              <a:t>就像在</a:t>
            </a:r>
            <a:r>
              <a:rPr lang="en-US" altLang="zh-TW" dirty="0"/>
              <a:t>Tinder</a:t>
            </a:r>
            <a:r>
              <a:rPr lang="zh-TW" altLang="en-US" dirty="0"/>
              <a:t>上找到匹配對像一樣。</a:t>
            </a:r>
            <a:endParaRPr dirty="0"/>
          </a:p>
        </p:txBody>
      </p:sp>
      <p:sp>
        <p:nvSpPr>
          <p:cNvPr id="382" name="Google Shape;382;p3:notes">
            <a:extLst>
              <a:ext uri="{FF2B5EF4-FFF2-40B4-BE49-F238E27FC236}">
                <a16:creationId xmlns:a16="http://schemas.microsoft.com/office/drawing/2014/main" id="{6A471B38-6F0A-F6E0-A1ED-6446BD6F95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0085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>
          <a:extLst>
            <a:ext uri="{FF2B5EF4-FFF2-40B4-BE49-F238E27FC236}">
              <a16:creationId xmlns:a16="http://schemas.microsoft.com/office/drawing/2014/main" id="{062D1DE0-18EB-3DED-5C58-018E785E3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:notes">
            <a:extLst>
              <a:ext uri="{FF2B5EF4-FFF2-40B4-BE49-F238E27FC236}">
                <a16:creationId xmlns:a16="http://schemas.microsoft.com/office/drawing/2014/main" id="{B4C843CD-B0F7-9D36-B26F-CAC011377C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:notes">
            <a:extLst>
              <a:ext uri="{FF2B5EF4-FFF2-40B4-BE49-F238E27FC236}">
                <a16:creationId xmlns:a16="http://schemas.microsoft.com/office/drawing/2014/main" id="{DBAE3315-4E97-F5A2-88BC-445BE6B3C2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9477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>
          <a:extLst>
            <a:ext uri="{FF2B5EF4-FFF2-40B4-BE49-F238E27FC236}">
              <a16:creationId xmlns:a16="http://schemas.microsoft.com/office/drawing/2014/main" id="{D0DCE5EF-618F-58DE-190D-A3942B12A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:notes">
            <a:extLst>
              <a:ext uri="{FF2B5EF4-FFF2-40B4-BE49-F238E27FC236}">
                <a16:creationId xmlns:a16="http://schemas.microsoft.com/office/drawing/2014/main" id="{DE0425B9-0D01-7602-9166-CB76F0F371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:notes">
            <a:extLst>
              <a:ext uri="{FF2B5EF4-FFF2-40B4-BE49-F238E27FC236}">
                <a16:creationId xmlns:a16="http://schemas.microsoft.com/office/drawing/2014/main" id="{B04E4CB7-76ED-D96A-E668-46FEDA313E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41664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>
          <a:extLst>
            <a:ext uri="{FF2B5EF4-FFF2-40B4-BE49-F238E27FC236}">
              <a16:creationId xmlns:a16="http://schemas.microsoft.com/office/drawing/2014/main" id="{32328D14-8729-CA0A-74E4-CFE3BA371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5:notes">
            <a:extLst>
              <a:ext uri="{FF2B5EF4-FFF2-40B4-BE49-F238E27FC236}">
                <a16:creationId xmlns:a16="http://schemas.microsoft.com/office/drawing/2014/main" id="{B5CED0C4-0DFB-E6DA-28BE-E09151C3AE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15:notes">
            <a:extLst>
              <a:ext uri="{FF2B5EF4-FFF2-40B4-BE49-F238E27FC236}">
                <a16:creationId xmlns:a16="http://schemas.microsoft.com/office/drawing/2014/main" id="{5224F338-90A9-C2C4-FD79-6AEB41B0BE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0342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11425" y="5104175"/>
            <a:ext cx="19110851" cy="53375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3"/>
          <p:cNvSpPr/>
          <p:nvPr/>
        </p:nvSpPr>
        <p:spPr>
          <a:xfrm>
            <a:off x="5061666" y="337345"/>
            <a:ext cx="8164668" cy="9612310"/>
          </a:xfrm>
          <a:custGeom>
            <a:avLst/>
            <a:gdLst/>
            <a:ahLst/>
            <a:cxnLst/>
            <a:rect l="l" t="t" r="r" b="b"/>
            <a:pathLst>
              <a:path w="8164668" h="9612310" extrusionOk="0">
                <a:moveTo>
                  <a:pt x="0" y="0"/>
                </a:moveTo>
                <a:lnTo>
                  <a:pt x="8164668" y="0"/>
                </a:lnTo>
                <a:lnTo>
                  <a:pt x="8164668" y="9612310"/>
                </a:lnTo>
                <a:lnTo>
                  <a:pt x="0" y="96123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3509" t="-3849" r="-13279" b="-3849"/>
            </a:stretch>
          </a:blipFill>
          <a:ln>
            <a:noFill/>
          </a:ln>
        </p:spPr>
      </p:sp>
      <p:sp>
        <p:nvSpPr>
          <p:cNvPr id="12" name="Google Shape;12;p3"/>
          <p:cNvSpPr/>
          <p:nvPr/>
        </p:nvSpPr>
        <p:spPr>
          <a:xfrm>
            <a:off x="6548072" y="913874"/>
            <a:ext cx="5191856" cy="4229626"/>
          </a:xfrm>
          <a:custGeom>
            <a:avLst/>
            <a:gdLst/>
            <a:ahLst/>
            <a:cxnLst/>
            <a:rect l="l" t="t" r="r" b="b"/>
            <a:pathLst>
              <a:path w="5191856" h="4229626" extrusionOk="0">
                <a:moveTo>
                  <a:pt x="0" y="0"/>
                </a:moveTo>
                <a:lnTo>
                  <a:pt x="5191856" y="0"/>
                </a:lnTo>
                <a:lnTo>
                  <a:pt x="5191856" y="4229626"/>
                </a:lnTo>
                <a:lnTo>
                  <a:pt x="0" y="42296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49868" t="-22379" r="-49517" b="-122364"/>
            </a:stretch>
          </a:blipFill>
          <a:ln>
            <a:noFill/>
          </a:ln>
        </p:spPr>
      </p:sp>
      <p:grpSp>
        <p:nvGrpSpPr>
          <p:cNvPr id="13" name="Google Shape;13;p3"/>
          <p:cNvGrpSpPr/>
          <p:nvPr/>
        </p:nvGrpSpPr>
        <p:grpSpPr>
          <a:xfrm>
            <a:off x="4890652" y="6624571"/>
            <a:ext cx="8660553" cy="1552710"/>
            <a:chOff x="-22013" y="-139976"/>
            <a:chExt cx="11547404" cy="2070279"/>
          </a:xfrm>
        </p:grpSpPr>
        <p:grpSp>
          <p:nvGrpSpPr>
            <p:cNvPr id="14" name="Google Shape;14;p3"/>
            <p:cNvGrpSpPr/>
            <p:nvPr/>
          </p:nvGrpSpPr>
          <p:grpSpPr>
            <a:xfrm>
              <a:off x="0" y="-139976"/>
              <a:ext cx="11525392" cy="2070279"/>
              <a:chOff x="0" y="-38100"/>
              <a:chExt cx="3137100" cy="563510"/>
            </a:xfrm>
          </p:grpSpPr>
          <p:sp>
            <p:nvSpPr>
              <p:cNvPr id="15" name="Google Shape;15;p3"/>
              <p:cNvSpPr/>
              <p:nvPr/>
            </p:nvSpPr>
            <p:spPr>
              <a:xfrm>
                <a:off x="0" y="0"/>
                <a:ext cx="3136981" cy="525410"/>
              </a:xfrm>
              <a:custGeom>
                <a:avLst/>
                <a:gdLst/>
                <a:ahLst/>
                <a:cxnLst/>
                <a:rect l="l" t="t" r="r" b="b"/>
                <a:pathLst>
                  <a:path w="3136981" h="525410" extrusionOk="0">
                    <a:moveTo>
                      <a:pt x="0" y="0"/>
                    </a:moveTo>
                    <a:lnTo>
                      <a:pt x="3136981" y="0"/>
                    </a:lnTo>
                    <a:lnTo>
                      <a:pt x="3136981" y="525410"/>
                    </a:lnTo>
                    <a:lnTo>
                      <a:pt x="0" y="525410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5400012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6" name="Google Shape;16;p3"/>
              <p:cNvSpPr txBox="1"/>
              <p:nvPr/>
            </p:nvSpPr>
            <p:spPr>
              <a:xfrm>
                <a:off x="0" y="-38100"/>
                <a:ext cx="3137100" cy="56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17;p3"/>
            <p:cNvGrpSpPr/>
            <p:nvPr/>
          </p:nvGrpSpPr>
          <p:grpSpPr>
            <a:xfrm>
              <a:off x="117963" y="1571810"/>
              <a:ext cx="11291089" cy="248215"/>
              <a:chOff x="0" y="-38100"/>
              <a:chExt cx="3073325" cy="67560"/>
            </a:xfrm>
          </p:grpSpPr>
          <p:sp>
            <p:nvSpPr>
              <p:cNvPr id="18" name="Google Shape;18;p3"/>
              <p:cNvSpPr/>
              <p:nvPr/>
            </p:nvSpPr>
            <p:spPr>
              <a:xfrm>
                <a:off x="0" y="0"/>
                <a:ext cx="3073325" cy="29460"/>
              </a:xfrm>
              <a:custGeom>
                <a:avLst/>
                <a:gdLst/>
                <a:ahLst/>
                <a:cxnLst/>
                <a:rect l="l" t="t" r="r" b="b"/>
                <a:pathLst>
                  <a:path w="3073325" h="29460" extrusionOk="0">
                    <a:moveTo>
                      <a:pt x="0" y="0"/>
                    </a:moveTo>
                    <a:lnTo>
                      <a:pt x="3073325" y="0"/>
                    </a:lnTo>
                    <a:lnTo>
                      <a:pt x="3073325" y="29460"/>
                    </a:lnTo>
                    <a:lnTo>
                      <a:pt x="0" y="29460"/>
                    </a:ln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</p:spPr>
          </p:sp>
          <p:sp>
            <p:nvSpPr>
              <p:cNvPr id="19" name="Google Shape;19;p3"/>
              <p:cNvSpPr txBox="1"/>
              <p:nvPr/>
            </p:nvSpPr>
            <p:spPr>
              <a:xfrm>
                <a:off x="0" y="-38100"/>
                <a:ext cx="3073200" cy="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20;p3"/>
            <p:cNvGrpSpPr/>
            <p:nvPr/>
          </p:nvGrpSpPr>
          <p:grpSpPr>
            <a:xfrm rot="-5400000">
              <a:off x="10454941" y="796937"/>
              <a:ext cx="1649948" cy="258264"/>
              <a:chOff x="0" y="-38100"/>
              <a:chExt cx="449100" cy="70297"/>
            </a:xfrm>
          </p:grpSpPr>
          <p:sp>
            <p:nvSpPr>
              <p:cNvPr id="21" name="Google Shape;21;p3"/>
              <p:cNvSpPr/>
              <p:nvPr/>
            </p:nvSpPr>
            <p:spPr>
              <a:xfrm>
                <a:off x="0" y="0"/>
                <a:ext cx="448999" cy="32197"/>
              </a:xfrm>
              <a:custGeom>
                <a:avLst/>
                <a:gdLst/>
                <a:ahLst/>
                <a:cxnLst/>
                <a:rect l="l" t="t" r="r" b="b"/>
                <a:pathLst>
                  <a:path w="448999" h="32197" extrusionOk="0">
                    <a:moveTo>
                      <a:pt x="0" y="0"/>
                    </a:moveTo>
                    <a:lnTo>
                      <a:pt x="448999" y="0"/>
                    </a:lnTo>
                    <a:lnTo>
                      <a:pt x="448999" y="32197"/>
                    </a:lnTo>
                    <a:lnTo>
                      <a:pt x="0" y="32197"/>
                    </a:ln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</p:spPr>
          </p:sp>
          <p:sp>
            <p:nvSpPr>
              <p:cNvPr id="22" name="Google Shape;22;p3"/>
              <p:cNvSpPr txBox="1"/>
              <p:nvPr/>
            </p:nvSpPr>
            <p:spPr>
              <a:xfrm>
                <a:off x="0" y="-38100"/>
                <a:ext cx="449100" cy="7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23;p3"/>
            <p:cNvGrpSpPr/>
            <p:nvPr/>
          </p:nvGrpSpPr>
          <p:grpSpPr>
            <a:xfrm rot="-5400000">
              <a:off x="-717855" y="796937"/>
              <a:ext cx="1649948" cy="258264"/>
              <a:chOff x="0" y="-38100"/>
              <a:chExt cx="449100" cy="70297"/>
            </a:xfrm>
          </p:grpSpPr>
          <p:sp>
            <p:nvSpPr>
              <p:cNvPr id="24" name="Google Shape;24;p3"/>
              <p:cNvSpPr/>
              <p:nvPr/>
            </p:nvSpPr>
            <p:spPr>
              <a:xfrm>
                <a:off x="0" y="0"/>
                <a:ext cx="448999" cy="32197"/>
              </a:xfrm>
              <a:custGeom>
                <a:avLst/>
                <a:gdLst/>
                <a:ahLst/>
                <a:cxnLst/>
                <a:rect l="l" t="t" r="r" b="b"/>
                <a:pathLst>
                  <a:path w="448999" h="32197" extrusionOk="0">
                    <a:moveTo>
                      <a:pt x="0" y="0"/>
                    </a:moveTo>
                    <a:lnTo>
                      <a:pt x="448999" y="0"/>
                    </a:lnTo>
                    <a:lnTo>
                      <a:pt x="448999" y="32197"/>
                    </a:lnTo>
                    <a:lnTo>
                      <a:pt x="0" y="3219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25" name="Google Shape;25;p3"/>
              <p:cNvSpPr txBox="1"/>
              <p:nvPr/>
            </p:nvSpPr>
            <p:spPr>
              <a:xfrm>
                <a:off x="0" y="-38100"/>
                <a:ext cx="449100" cy="7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26;p3"/>
            <p:cNvGrpSpPr/>
            <p:nvPr/>
          </p:nvGrpSpPr>
          <p:grpSpPr>
            <a:xfrm>
              <a:off x="117963" y="-38514"/>
              <a:ext cx="11291089" cy="248215"/>
              <a:chOff x="0" y="-38100"/>
              <a:chExt cx="3073325" cy="67560"/>
            </a:xfrm>
          </p:grpSpPr>
          <p:sp>
            <p:nvSpPr>
              <p:cNvPr id="27" name="Google Shape;27;p3"/>
              <p:cNvSpPr/>
              <p:nvPr/>
            </p:nvSpPr>
            <p:spPr>
              <a:xfrm>
                <a:off x="0" y="0"/>
                <a:ext cx="3073325" cy="29460"/>
              </a:xfrm>
              <a:custGeom>
                <a:avLst/>
                <a:gdLst/>
                <a:ahLst/>
                <a:cxnLst/>
                <a:rect l="l" t="t" r="r" b="b"/>
                <a:pathLst>
                  <a:path w="3073325" h="29460" extrusionOk="0">
                    <a:moveTo>
                      <a:pt x="0" y="0"/>
                    </a:moveTo>
                    <a:lnTo>
                      <a:pt x="3073325" y="0"/>
                    </a:lnTo>
                    <a:lnTo>
                      <a:pt x="3073325" y="29460"/>
                    </a:lnTo>
                    <a:lnTo>
                      <a:pt x="0" y="2946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28" name="Google Shape;28;p3"/>
              <p:cNvSpPr txBox="1"/>
              <p:nvPr/>
            </p:nvSpPr>
            <p:spPr>
              <a:xfrm>
                <a:off x="0" y="-38100"/>
                <a:ext cx="3073200" cy="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9" name="Google Shape;29;p3"/>
          <p:cNvSpPr/>
          <p:nvPr/>
        </p:nvSpPr>
        <p:spPr>
          <a:xfrm>
            <a:off x="11848328" y="7386618"/>
            <a:ext cx="774847" cy="1356405"/>
          </a:xfrm>
          <a:custGeom>
            <a:avLst/>
            <a:gdLst/>
            <a:ahLst/>
            <a:cxnLst/>
            <a:rect l="l" t="t" r="r" b="b"/>
            <a:pathLst>
              <a:path w="774847" h="1356405" extrusionOk="0">
                <a:moveTo>
                  <a:pt x="0" y="0"/>
                </a:moveTo>
                <a:lnTo>
                  <a:pt x="774847" y="0"/>
                </a:lnTo>
                <a:lnTo>
                  <a:pt x="774847" y="1356405"/>
                </a:lnTo>
                <a:lnTo>
                  <a:pt x="0" y="13564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0" name="Google Shape;30;p3"/>
          <p:cNvSpPr/>
          <p:nvPr/>
        </p:nvSpPr>
        <p:spPr>
          <a:xfrm>
            <a:off x="3296403" y="2666958"/>
            <a:ext cx="1607070" cy="1300266"/>
          </a:xfrm>
          <a:custGeom>
            <a:avLst/>
            <a:gdLst/>
            <a:ahLst/>
            <a:cxnLst/>
            <a:rect l="l" t="t" r="r" b="b"/>
            <a:pathLst>
              <a:path w="1607070" h="1300266" extrusionOk="0">
                <a:moveTo>
                  <a:pt x="0" y="0"/>
                </a:moveTo>
                <a:lnTo>
                  <a:pt x="1607070" y="0"/>
                </a:lnTo>
                <a:lnTo>
                  <a:pt x="1607070" y="1300266"/>
                </a:lnTo>
                <a:lnTo>
                  <a:pt x="0" y="13002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1" name="Google Shape;31;p3"/>
          <p:cNvSpPr/>
          <p:nvPr/>
        </p:nvSpPr>
        <p:spPr>
          <a:xfrm>
            <a:off x="15080611" y="7743362"/>
            <a:ext cx="1481045" cy="1198300"/>
          </a:xfrm>
          <a:custGeom>
            <a:avLst/>
            <a:gdLst/>
            <a:ahLst/>
            <a:cxnLst/>
            <a:rect l="l" t="t" r="r" b="b"/>
            <a:pathLst>
              <a:path w="1481045" h="1198300" extrusionOk="0">
                <a:moveTo>
                  <a:pt x="0" y="0"/>
                </a:moveTo>
                <a:lnTo>
                  <a:pt x="1481045" y="0"/>
                </a:lnTo>
                <a:lnTo>
                  <a:pt x="1481045" y="1198300"/>
                </a:lnTo>
                <a:lnTo>
                  <a:pt x="0" y="1198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2" name="Google Shape;32;p3"/>
          <p:cNvSpPr/>
          <p:nvPr/>
        </p:nvSpPr>
        <p:spPr>
          <a:xfrm>
            <a:off x="14422115" y="5667786"/>
            <a:ext cx="888797" cy="1142771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1946991" y="6812853"/>
            <a:ext cx="888797" cy="1142771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870507" y="755785"/>
            <a:ext cx="888797" cy="1142771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1630606" y="4152370"/>
            <a:ext cx="317564" cy="31781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36" name="Google Shape;36;p3"/>
          <p:cNvSpPr/>
          <p:nvPr/>
        </p:nvSpPr>
        <p:spPr>
          <a:xfrm>
            <a:off x="870507" y="8941662"/>
            <a:ext cx="317564" cy="31781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37" name="Google Shape;37;p3"/>
          <p:cNvSpPr/>
          <p:nvPr/>
        </p:nvSpPr>
        <p:spPr>
          <a:xfrm>
            <a:off x="16906474" y="5410200"/>
            <a:ext cx="317564" cy="31781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38" name="Google Shape;38;p3"/>
          <p:cNvSpPr/>
          <p:nvPr/>
        </p:nvSpPr>
        <p:spPr>
          <a:xfrm>
            <a:off x="13714183" y="438916"/>
            <a:ext cx="317564" cy="31781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39" name="Google Shape;39;p3"/>
          <p:cNvSpPr/>
          <p:nvPr/>
        </p:nvSpPr>
        <p:spPr>
          <a:xfrm>
            <a:off x="13714183" y="4109867"/>
            <a:ext cx="317564" cy="31781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40" name="Google Shape;40;p3"/>
          <p:cNvSpPr/>
          <p:nvPr/>
        </p:nvSpPr>
        <p:spPr>
          <a:xfrm>
            <a:off x="17259300" y="9099981"/>
            <a:ext cx="317564" cy="31781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41" name="Google Shape;41;p3"/>
          <p:cNvSpPr/>
          <p:nvPr/>
        </p:nvSpPr>
        <p:spPr>
          <a:xfrm>
            <a:off x="14030568" y="8941662"/>
            <a:ext cx="317564" cy="31781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42" name="Google Shape;42;p3"/>
          <p:cNvSpPr/>
          <p:nvPr/>
        </p:nvSpPr>
        <p:spPr>
          <a:xfrm>
            <a:off x="4903473" y="1213356"/>
            <a:ext cx="317564" cy="31781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43" name="Google Shape;43;p3"/>
          <p:cNvSpPr/>
          <p:nvPr/>
        </p:nvSpPr>
        <p:spPr>
          <a:xfrm>
            <a:off x="16691416" y="1529994"/>
            <a:ext cx="381076" cy="381381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44" name="Google Shape;44;p3"/>
          <p:cNvSpPr/>
          <p:nvPr/>
        </p:nvSpPr>
        <p:spPr>
          <a:xfrm>
            <a:off x="4376079" y="5984194"/>
            <a:ext cx="381076" cy="381381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45" name="Google Shape;45;p3"/>
          <p:cNvSpPr txBox="1">
            <a:spLocks noGrp="1"/>
          </p:cNvSpPr>
          <p:nvPr>
            <p:ph type="title"/>
          </p:nvPr>
        </p:nvSpPr>
        <p:spPr>
          <a:xfrm>
            <a:off x="7096175" y="1323375"/>
            <a:ext cx="4095600" cy="28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>
              <a:spcBef>
                <a:spcPts val="0"/>
              </a:spcBef>
              <a:spcAft>
                <a:spcPts val="0"/>
              </a:spcAft>
              <a:buClr>
                <a:srgbClr val="1439AE"/>
              </a:buClr>
              <a:buSzPts val="3600"/>
              <a:buFont typeface="Press Start 2P"/>
              <a:buNone/>
              <a:defRPr sz="3600" i="0" u="none" strike="noStrike" cap="none">
                <a:solidFill>
                  <a:srgbClr val="1439AE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439AE"/>
              </a:buClr>
              <a:buSzPts val="1400"/>
              <a:buNone/>
              <a:defRPr sz="1800">
                <a:solidFill>
                  <a:srgbClr val="1439AE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439AE"/>
              </a:buClr>
              <a:buSzPts val="1400"/>
              <a:buNone/>
              <a:defRPr sz="1800">
                <a:solidFill>
                  <a:srgbClr val="1439AE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439AE"/>
              </a:buClr>
              <a:buSzPts val="1400"/>
              <a:buNone/>
              <a:defRPr sz="1800">
                <a:solidFill>
                  <a:srgbClr val="1439AE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439AE"/>
              </a:buClr>
              <a:buSzPts val="1400"/>
              <a:buNone/>
              <a:defRPr sz="1800">
                <a:solidFill>
                  <a:srgbClr val="1439AE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439AE"/>
              </a:buClr>
              <a:buSzPts val="1400"/>
              <a:buNone/>
              <a:defRPr sz="1800">
                <a:solidFill>
                  <a:srgbClr val="1439AE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439AE"/>
              </a:buClr>
              <a:buSzPts val="1400"/>
              <a:buNone/>
              <a:defRPr sz="1800">
                <a:solidFill>
                  <a:srgbClr val="1439AE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439AE"/>
              </a:buClr>
              <a:buSzPts val="1400"/>
              <a:buNone/>
              <a:defRPr sz="1800">
                <a:solidFill>
                  <a:srgbClr val="1439AE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439AE"/>
              </a:buClr>
              <a:buSzPts val="1400"/>
              <a:buNone/>
              <a:defRPr sz="1800">
                <a:solidFill>
                  <a:srgbClr val="1439AE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subTitle" idx="1"/>
          </p:nvPr>
        </p:nvSpPr>
        <p:spPr>
          <a:xfrm>
            <a:off x="7381925" y="4266400"/>
            <a:ext cx="3571800" cy="317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subTitle" idx="2"/>
          </p:nvPr>
        </p:nvSpPr>
        <p:spPr>
          <a:xfrm>
            <a:off x="5397500" y="7093900"/>
            <a:ext cx="7540500" cy="501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rtl="0">
              <a:spcBef>
                <a:spcPts val="640"/>
              </a:spcBef>
              <a:spcAft>
                <a:spcPts val="0"/>
              </a:spcAft>
              <a:buClr>
                <a:srgbClr val="1439AE"/>
              </a:buClr>
              <a:buSzPts val="4100"/>
              <a:buNone/>
              <a:defRPr sz="4100" b="1">
                <a:solidFill>
                  <a:srgbClr val="1439AE"/>
                </a:solidFill>
              </a:defRPr>
            </a:lvl1pPr>
            <a:lvl2pPr lvl="1" rtl="0">
              <a:spcBef>
                <a:spcPts val="560"/>
              </a:spcBef>
              <a:spcAft>
                <a:spcPts val="0"/>
              </a:spcAft>
              <a:buClr>
                <a:srgbClr val="1439AE"/>
              </a:buClr>
              <a:buSzPts val="4100"/>
              <a:buNone/>
              <a:defRPr sz="4100">
                <a:solidFill>
                  <a:srgbClr val="1439AE"/>
                </a:solidFill>
              </a:defRPr>
            </a:lvl2pPr>
            <a:lvl3pPr lvl="2" rtl="0">
              <a:spcBef>
                <a:spcPts val="480"/>
              </a:spcBef>
              <a:spcAft>
                <a:spcPts val="0"/>
              </a:spcAft>
              <a:buClr>
                <a:srgbClr val="1439AE"/>
              </a:buClr>
              <a:buSzPts val="4100"/>
              <a:buNone/>
              <a:defRPr sz="4100">
                <a:solidFill>
                  <a:srgbClr val="1439AE"/>
                </a:solidFill>
              </a:defRPr>
            </a:lvl3pPr>
            <a:lvl4pPr lvl="3" rtl="0">
              <a:spcBef>
                <a:spcPts val="400"/>
              </a:spcBef>
              <a:spcAft>
                <a:spcPts val="0"/>
              </a:spcAft>
              <a:buClr>
                <a:srgbClr val="1439AE"/>
              </a:buClr>
              <a:buSzPts val="4100"/>
              <a:buNone/>
              <a:defRPr sz="4100">
                <a:solidFill>
                  <a:srgbClr val="1439AE"/>
                </a:solidFill>
              </a:defRPr>
            </a:lvl4pPr>
            <a:lvl5pPr lvl="4" rtl="0">
              <a:spcBef>
                <a:spcPts val="400"/>
              </a:spcBef>
              <a:spcAft>
                <a:spcPts val="0"/>
              </a:spcAft>
              <a:buClr>
                <a:srgbClr val="1439AE"/>
              </a:buClr>
              <a:buSzPts val="4100"/>
              <a:buNone/>
              <a:defRPr sz="4100">
                <a:solidFill>
                  <a:srgbClr val="1439AE"/>
                </a:solidFill>
              </a:defRPr>
            </a:lvl5pPr>
            <a:lvl6pPr lvl="5" rtl="0">
              <a:spcBef>
                <a:spcPts val="400"/>
              </a:spcBef>
              <a:spcAft>
                <a:spcPts val="0"/>
              </a:spcAft>
              <a:buClr>
                <a:srgbClr val="1439AE"/>
              </a:buClr>
              <a:buSzPts val="4100"/>
              <a:buNone/>
              <a:defRPr sz="4100">
                <a:solidFill>
                  <a:srgbClr val="1439AE"/>
                </a:solidFill>
              </a:defRPr>
            </a:lvl6pPr>
            <a:lvl7pPr lvl="6" rtl="0">
              <a:spcBef>
                <a:spcPts val="400"/>
              </a:spcBef>
              <a:spcAft>
                <a:spcPts val="0"/>
              </a:spcAft>
              <a:buClr>
                <a:srgbClr val="1439AE"/>
              </a:buClr>
              <a:buSzPts val="4100"/>
              <a:buNone/>
              <a:defRPr sz="4100">
                <a:solidFill>
                  <a:srgbClr val="1439AE"/>
                </a:solidFill>
              </a:defRPr>
            </a:lvl7pPr>
            <a:lvl8pPr lvl="7" rtl="0">
              <a:spcBef>
                <a:spcPts val="400"/>
              </a:spcBef>
              <a:spcAft>
                <a:spcPts val="0"/>
              </a:spcAft>
              <a:buClr>
                <a:srgbClr val="1439AE"/>
              </a:buClr>
              <a:buSzPts val="4100"/>
              <a:buNone/>
              <a:defRPr sz="4100">
                <a:solidFill>
                  <a:srgbClr val="1439AE"/>
                </a:solidFill>
              </a:defRPr>
            </a:lvl8pPr>
            <a:lvl9pPr lvl="8" rtl="0">
              <a:spcBef>
                <a:spcPts val="400"/>
              </a:spcBef>
              <a:spcAft>
                <a:spcPts val="0"/>
              </a:spcAft>
              <a:buClr>
                <a:srgbClr val="1439AE"/>
              </a:buClr>
              <a:buSzPts val="4100"/>
              <a:buNone/>
              <a:defRPr sz="4100">
                <a:solidFill>
                  <a:srgbClr val="1439AE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"/>
          <p:cNvSpPr/>
          <p:nvPr/>
        </p:nvSpPr>
        <p:spPr>
          <a:xfrm>
            <a:off x="0" y="5410200"/>
            <a:ext cx="18288000" cy="5100824"/>
          </a:xfrm>
          <a:custGeom>
            <a:avLst/>
            <a:gdLst/>
            <a:ahLst/>
            <a:cxnLst/>
            <a:rect l="l" t="t" r="r" b="b"/>
            <a:pathLst>
              <a:path w="18288000" h="5100824" extrusionOk="0">
                <a:moveTo>
                  <a:pt x="0" y="0"/>
                </a:moveTo>
                <a:lnTo>
                  <a:pt x="18288000" y="0"/>
                </a:lnTo>
                <a:lnTo>
                  <a:pt x="18288000" y="5100824"/>
                </a:lnTo>
                <a:lnTo>
                  <a:pt x="0" y="5100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-101669"/>
            </a:stretch>
          </a:blipFill>
          <a:ln>
            <a:noFill/>
          </a:ln>
        </p:spPr>
      </p:sp>
      <p:grpSp>
        <p:nvGrpSpPr>
          <p:cNvPr id="50" name="Google Shape;50;p4"/>
          <p:cNvGrpSpPr/>
          <p:nvPr/>
        </p:nvGrpSpPr>
        <p:grpSpPr>
          <a:xfrm>
            <a:off x="8297080" y="1114842"/>
            <a:ext cx="9202590" cy="10371239"/>
            <a:chOff x="0" y="-111995"/>
            <a:chExt cx="12270120" cy="13828319"/>
          </a:xfrm>
        </p:grpSpPr>
        <p:grpSp>
          <p:nvGrpSpPr>
            <p:cNvPr id="51" name="Google Shape;51;p4"/>
            <p:cNvGrpSpPr/>
            <p:nvPr/>
          </p:nvGrpSpPr>
          <p:grpSpPr>
            <a:xfrm>
              <a:off x="0" y="-111995"/>
              <a:ext cx="12270120" cy="13828319"/>
              <a:chOff x="0" y="-38100"/>
              <a:chExt cx="4174220" cy="4704310"/>
            </a:xfrm>
          </p:grpSpPr>
          <p:sp>
            <p:nvSpPr>
              <p:cNvPr id="52" name="Google Shape;52;p4"/>
              <p:cNvSpPr/>
              <p:nvPr/>
            </p:nvSpPr>
            <p:spPr>
              <a:xfrm>
                <a:off x="0" y="0"/>
                <a:ext cx="4174220" cy="4666210"/>
              </a:xfrm>
              <a:custGeom>
                <a:avLst/>
                <a:gdLst/>
                <a:ahLst/>
                <a:cxnLst/>
                <a:rect l="l" t="t" r="r" b="b"/>
                <a:pathLst>
                  <a:path w="4174220" h="4666210" extrusionOk="0">
                    <a:moveTo>
                      <a:pt x="0" y="0"/>
                    </a:moveTo>
                    <a:lnTo>
                      <a:pt x="4174220" y="0"/>
                    </a:lnTo>
                    <a:lnTo>
                      <a:pt x="4174220" y="4666210"/>
                    </a:lnTo>
                    <a:lnTo>
                      <a:pt x="0" y="4666210"/>
                    </a:lnTo>
                    <a:close/>
                  </a:path>
                </a:pathLst>
              </a:custGeom>
              <a:solidFill>
                <a:srgbClr val="FFFFFF">
                  <a:alpha val="41960"/>
                </a:srgbClr>
              </a:solidFill>
              <a:ln w="85725" cap="sq" cmpd="sng">
                <a:solidFill>
                  <a:srgbClr val="5067DC">
                    <a:alpha val="41960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53" name="Google Shape;53;p4"/>
              <p:cNvSpPr txBox="1"/>
              <p:nvPr/>
            </p:nvSpPr>
            <p:spPr>
              <a:xfrm>
                <a:off x="0" y="-38100"/>
                <a:ext cx="4174200" cy="470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54;p4"/>
            <p:cNvGrpSpPr/>
            <p:nvPr/>
          </p:nvGrpSpPr>
          <p:grpSpPr>
            <a:xfrm rot="-5400000">
              <a:off x="-5996650" y="6129120"/>
              <a:ext cx="12323854" cy="303367"/>
              <a:chOff x="0" y="-38100"/>
              <a:chExt cx="4192500" cy="103200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0" y="0"/>
                <a:ext cx="4192415" cy="65014"/>
              </a:xfrm>
              <a:custGeom>
                <a:avLst/>
                <a:gdLst/>
                <a:ahLst/>
                <a:cxnLst/>
                <a:rect l="l" t="t" r="r" b="b"/>
                <a:pathLst>
                  <a:path w="4192415" h="65014" extrusionOk="0">
                    <a:moveTo>
                      <a:pt x="0" y="0"/>
                    </a:moveTo>
                    <a:lnTo>
                      <a:pt x="4192415" y="0"/>
                    </a:lnTo>
                    <a:lnTo>
                      <a:pt x="4192415" y="65014"/>
                    </a:lnTo>
                    <a:lnTo>
                      <a:pt x="0" y="650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56" name="Google Shape;56;p4"/>
              <p:cNvSpPr txBox="1"/>
              <p:nvPr/>
            </p:nvSpPr>
            <p:spPr>
              <a:xfrm>
                <a:off x="0" y="-38100"/>
                <a:ext cx="4192500" cy="10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>
              <a:off x="316704" y="6947"/>
              <a:ext cx="11751089" cy="359878"/>
              <a:chOff x="0" y="-38100"/>
              <a:chExt cx="3997649" cy="122424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0" y="0"/>
                <a:ext cx="3997649" cy="84324"/>
              </a:xfrm>
              <a:custGeom>
                <a:avLst/>
                <a:gdLst/>
                <a:ahLst/>
                <a:cxnLst/>
                <a:rect l="l" t="t" r="r" b="b"/>
                <a:pathLst>
                  <a:path w="3997649" h="84324" extrusionOk="0">
                    <a:moveTo>
                      <a:pt x="0" y="0"/>
                    </a:moveTo>
                    <a:lnTo>
                      <a:pt x="3997649" y="0"/>
                    </a:lnTo>
                    <a:lnTo>
                      <a:pt x="3997649" y="84324"/>
                    </a:lnTo>
                    <a:lnTo>
                      <a:pt x="0" y="8432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59" name="Google Shape;59;p4"/>
              <p:cNvSpPr txBox="1"/>
              <p:nvPr/>
            </p:nvSpPr>
            <p:spPr>
              <a:xfrm>
                <a:off x="0" y="-38100"/>
                <a:ext cx="3997500" cy="122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60;p4"/>
            <p:cNvGrpSpPr/>
            <p:nvPr/>
          </p:nvGrpSpPr>
          <p:grpSpPr>
            <a:xfrm rot="-5400000">
              <a:off x="5850167" y="6129120"/>
              <a:ext cx="12323854" cy="303367"/>
              <a:chOff x="0" y="-38100"/>
              <a:chExt cx="4192500" cy="103200"/>
            </a:xfrm>
          </p:grpSpPr>
          <p:sp>
            <p:nvSpPr>
              <p:cNvPr id="61" name="Google Shape;61;p4"/>
              <p:cNvSpPr/>
              <p:nvPr/>
            </p:nvSpPr>
            <p:spPr>
              <a:xfrm>
                <a:off x="0" y="0"/>
                <a:ext cx="4192415" cy="65014"/>
              </a:xfrm>
              <a:custGeom>
                <a:avLst/>
                <a:gdLst/>
                <a:ahLst/>
                <a:cxnLst/>
                <a:rect l="l" t="t" r="r" b="b"/>
                <a:pathLst>
                  <a:path w="4192415" h="65014" extrusionOk="0">
                    <a:moveTo>
                      <a:pt x="0" y="0"/>
                    </a:moveTo>
                    <a:lnTo>
                      <a:pt x="4192415" y="0"/>
                    </a:lnTo>
                    <a:lnTo>
                      <a:pt x="4192415" y="65014"/>
                    </a:lnTo>
                    <a:lnTo>
                      <a:pt x="0" y="65014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62" name="Google Shape;62;p4"/>
              <p:cNvSpPr txBox="1"/>
              <p:nvPr/>
            </p:nvSpPr>
            <p:spPr>
              <a:xfrm>
                <a:off x="0" y="-38100"/>
                <a:ext cx="4192500" cy="10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" name="Google Shape;63;p4"/>
            <p:cNvGrpSpPr/>
            <p:nvPr/>
          </p:nvGrpSpPr>
          <p:grpSpPr>
            <a:xfrm>
              <a:off x="0" y="-111995"/>
              <a:ext cx="12270120" cy="13828319"/>
              <a:chOff x="0" y="-38100"/>
              <a:chExt cx="4174220" cy="4704310"/>
            </a:xfrm>
          </p:grpSpPr>
          <p:sp>
            <p:nvSpPr>
              <p:cNvPr id="64" name="Google Shape;64;p4"/>
              <p:cNvSpPr/>
              <p:nvPr/>
            </p:nvSpPr>
            <p:spPr>
              <a:xfrm>
                <a:off x="0" y="0"/>
                <a:ext cx="4174220" cy="4666210"/>
              </a:xfrm>
              <a:custGeom>
                <a:avLst/>
                <a:gdLst/>
                <a:ahLst/>
                <a:cxnLst/>
                <a:rect l="l" t="t" r="r" b="b"/>
                <a:pathLst>
                  <a:path w="4174220" h="4666210" extrusionOk="0">
                    <a:moveTo>
                      <a:pt x="0" y="0"/>
                    </a:moveTo>
                    <a:lnTo>
                      <a:pt x="4174220" y="0"/>
                    </a:lnTo>
                    <a:lnTo>
                      <a:pt x="4174220" y="4666210"/>
                    </a:lnTo>
                    <a:lnTo>
                      <a:pt x="0" y="466621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65" name="Google Shape;65;p4"/>
              <p:cNvSpPr txBox="1"/>
              <p:nvPr/>
            </p:nvSpPr>
            <p:spPr>
              <a:xfrm>
                <a:off x="0" y="-38100"/>
                <a:ext cx="4174200" cy="470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6" name="Google Shape;66;p4"/>
          <p:cNvSpPr/>
          <p:nvPr/>
        </p:nvSpPr>
        <p:spPr>
          <a:xfrm>
            <a:off x="2035547" y="3086100"/>
            <a:ext cx="4463787" cy="4114800"/>
          </a:xfrm>
          <a:custGeom>
            <a:avLst/>
            <a:gdLst/>
            <a:ahLst/>
            <a:cxnLst/>
            <a:rect l="l" t="t" r="r" b="b"/>
            <a:pathLst>
              <a:path w="4463787" h="4114800" extrusionOk="0">
                <a:moveTo>
                  <a:pt x="0" y="0"/>
                </a:moveTo>
                <a:lnTo>
                  <a:pt x="4463787" y="0"/>
                </a:lnTo>
                <a:lnTo>
                  <a:pt x="446378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67" name="Google Shape;67;p4"/>
          <p:cNvGrpSpPr/>
          <p:nvPr/>
        </p:nvGrpSpPr>
        <p:grpSpPr>
          <a:xfrm>
            <a:off x="15421672" y="2259947"/>
            <a:ext cx="1202151" cy="821531"/>
            <a:chOff x="0" y="0"/>
            <a:chExt cx="1602868" cy="1095375"/>
          </a:xfrm>
        </p:grpSpPr>
        <p:sp>
          <p:nvSpPr>
            <p:cNvPr id="68" name="Google Shape;68;p4"/>
            <p:cNvSpPr/>
            <p:nvPr/>
          </p:nvSpPr>
          <p:spPr>
            <a:xfrm>
              <a:off x="803682" y="0"/>
              <a:ext cx="799186" cy="1095375"/>
            </a:xfrm>
            <a:custGeom>
              <a:avLst/>
              <a:gdLst/>
              <a:ahLst/>
              <a:cxnLst/>
              <a:rect l="l" t="t" r="r" b="b"/>
              <a:pathLst>
                <a:path w="4632960" h="6350000" extrusionOk="0">
                  <a:moveTo>
                    <a:pt x="4050030" y="2884170"/>
                  </a:moveTo>
                  <a:lnTo>
                    <a:pt x="4050030" y="2307590"/>
                  </a:lnTo>
                  <a:lnTo>
                    <a:pt x="3483610" y="2307590"/>
                  </a:lnTo>
                  <a:lnTo>
                    <a:pt x="3483610" y="1731010"/>
                  </a:lnTo>
                  <a:lnTo>
                    <a:pt x="2896870" y="1731010"/>
                  </a:lnTo>
                  <a:lnTo>
                    <a:pt x="2896870" y="1154430"/>
                  </a:lnTo>
                  <a:lnTo>
                    <a:pt x="2330450" y="1154430"/>
                  </a:lnTo>
                  <a:lnTo>
                    <a:pt x="2330450" y="577850"/>
                  </a:lnTo>
                  <a:lnTo>
                    <a:pt x="1742440" y="577850"/>
                  </a:lnTo>
                  <a:lnTo>
                    <a:pt x="1742440" y="0"/>
                  </a:lnTo>
                  <a:lnTo>
                    <a:pt x="0" y="0"/>
                  </a:lnTo>
                  <a:lnTo>
                    <a:pt x="0" y="577850"/>
                  </a:lnTo>
                  <a:lnTo>
                    <a:pt x="588010" y="577850"/>
                  </a:lnTo>
                  <a:lnTo>
                    <a:pt x="588010" y="1155700"/>
                  </a:lnTo>
                  <a:lnTo>
                    <a:pt x="1154430" y="1155700"/>
                  </a:lnTo>
                  <a:lnTo>
                    <a:pt x="1154430" y="1732280"/>
                  </a:lnTo>
                  <a:lnTo>
                    <a:pt x="1741170" y="1732280"/>
                  </a:lnTo>
                  <a:lnTo>
                    <a:pt x="1741170" y="2310130"/>
                  </a:lnTo>
                  <a:lnTo>
                    <a:pt x="2307590" y="2310130"/>
                  </a:lnTo>
                  <a:lnTo>
                    <a:pt x="2307590" y="2886710"/>
                  </a:lnTo>
                  <a:lnTo>
                    <a:pt x="2890520" y="2886710"/>
                  </a:lnTo>
                  <a:lnTo>
                    <a:pt x="2890520" y="3460750"/>
                  </a:lnTo>
                  <a:lnTo>
                    <a:pt x="2307590" y="3460750"/>
                  </a:lnTo>
                  <a:lnTo>
                    <a:pt x="2307590" y="4039870"/>
                  </a:lnTo>
                  <a:lnTo>
                    <a:pt x="2308860" y="4039870"/>
                  </a:lnTo>
                  <a:lnTo>
                    <a:pt x="2307590" y="4039870"/>
                  </a:lnTo>
                  <a:lnTo>
                    <a:pt x="1741170" y="4039870"/>
                  </a:lnTo>
                  <a:lnTo>
                    <a:pt x="1741170" y="4617720"/>
                  </a:lnTo>
                  <a:lnTo>
                    <a:pt x="1153160" y="4617720"/>
                  </a:lnTo>
                  <a:lnTo>
                    <a:pt x="1153160" y="5194300"/>
                  </a:lnTo>
                  <a:lnTo>
                    <a:pt x="586740" y="5194300"/>
                  </a:lnTo>
                  <a:lnTo>
                    <a:pt x="586740" y="5772150"/>
                  </a:lnTo>
                  <a:lnTo>
                    <a:pt x="0" y="5772150"/>
                  </a:lnTo>
                  <a:lnTo>
                    <a:pt x="0" y="6350000"/>
                  </a:lnTo>
                  <a:lnTo>
                    <a:pt x="1742440" y="6350000"/>
                  </a:lnTo>
                  <a:lnTo>
                    <a:pt x="1742440" y="5772150"/>
                  </a:lnTo>
                  <a:lnTo>
                    <a:pt x="2329180" y="5772150"/>
                  </a:lnTo>
                  <a:lnTo>
                    <a:pt x="2329180" y="5195570"/>
                  </a:lnTo>
                  <a:lnTo>
                    <a:pt x="2895600" y="5195570"/>
                  </a:lnTo>
                  <a:lnTo>
                    <a:pt x="2895600" y="4618990"/>
                  </a:lnTo>
                  <a:lnTo>
                    <a:pt x="3483610" y="4618990"/>
                  </a:lnTo>
                  <a:lnTo>
                    <a:pt x="3483610" y="4039870"/>
                  </a:lnTo>
                  <a:lnTo>
                    <a:pt x="4050030" y="4039870"/>
                  </a:lnTo>
                  <a:lnTo>
                    <a:pt x="4050030" y="3462020"/>
                  </a:lnTo>
                  <a:lnTo>
                    <a:pt x="4632960" y="3462020"/>
                  </a:lnTo>
                  <a:lnTo>
                    <a:pt x="4632960" y="2884170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69" name="Google Shape;69;p4"/>
            <p:cNvSpPr/>
            <p:nvPr/>
          </p:nvSpPr>
          <p:spPr>
            <a:xfrm>
              <a:off x="0" y="0"/>
              <a:ext cx="799186" cy="1095375"/>
            </a:xfrm>
            <a:custGeom>
              <a:avLst/>
              <a:gdLst/>
              <a:ahLst/>
              <a:cxnLst/>
              <a:rect l="l" t="t" r="r" b="b"/>
              <a:pathLst>
                <a:path w="4632960" h="6350000" extrusionOk="0">
                  <a:moveTo>
                    <a:pt x="4050030" y="2884170"/>
                  </a:moveTo>
                  <a:lnTo>
                    <a:pt x="4050030" y="2307590"/>
                  </a:lnTo>
                  <a:lnTo>
                    <a:pt x="3483610" y="2307590"/>
                  </a:lnTo>
                  <a:lnTo>
                    <a:pt x="3483610" y="1731010"/>
                  </a:lnTo>
                  <a:lnTo>
                    <a:pt x="2896870" y="1731010"/>
                  </a:lnTo>
                  <a:lnTo>
                    <a:pt x="2896870" y="1154430"/>
                  </a:lnTo>
                  <a:lnTo>
                    <a:pt x="2330450" y="1154430"/>
                  </a:lnTo>
                  <a:lnTo>
                    <a:pt x="2330450" y="577850"/>
                  </a:lnTo>
                  <a:lnTo>
                    <a:pt x="1742440" y="577850"/>
                  </a:lnTo>
                  <a:lnTo>
                    <a:pt x="1742440" y="0"/>
                  </a:lnTo>
                  <a:lnTo>
                    <a:pt x="0" y="0"/>
                  </a:lnTo>
                  <a:lnTo>
                    <a:pt x="0" y="577850"/>
                  </a:lnTo>
                  <a:lnTo>
                    <a:pt x="588010" y="577850"/>
                  </a:lnTo>
                  <a:lnTo>
                    <a:pt x="588010" y="1155700"/>
                  </a:lnTo>
                  <a:lnTo>
                    <a:pt x="1154430" y="1155700"/>
                  </a:lnTo>
                  <a:lnTo>
                    <a:pt x="1154430" y="1732280"/>
                  </a:lnTo>
                  <a:lnTo>
                    <a:pt x="1741170" y="1732280"/>
                  </a:lnTo>
                  <a:lnTo>
                    <a:pt x="1741170" y="2310130"/>
                  </a:lnTo>
                  <a:lnTo>
                    <a:pt x="2307590" y="2310130"/>
                  </a:lnTo>
                  <a:lnTo>
                    <a:pt x="2307590" y="2886710"/>
                  </a:lnTo>
                  <a:lnTo>
                    <a:pt x="2890520" y="2886710"/>
                  </a:lnTo>
                  <a:lnTo>
                    <a:pt x="2890520" y="3460750"/>
                  </a:lnTo>
                  <a:lnTo>
                    <a:pt x="2307590" y="3460750"/>
                  </a:lnTo>
                  <a:lnTo>
                    <a:pt x="2307590" y="4039870"/>
                  </a:lnTo>
                  <a:lnTo>
                    <a:pt x="2308860" y="4039870"/>
                  </a:lnTo>
                  <a:lnTo>
                    <a:pt x="2307590" y="4039870"/>
                  </a:lnTo>
                  <a:lnTo>
                    <a:pt x="1741170" y="4039870"/>
                  </a:lnTo>
                  <a:lnTo>
                    <a:pt x="1741170" y="4617720"/>
                  </a:lnTo>
                  <a:lnTo>
                    <a:pt x="1153160" y="4617720"/>
                  </a:lnTo>
                  <a:lnTo>
                    <a:pt x="1153160" y="5194300"/>
                  </a:lnTo>
                  <a:lnTo>
                    <a:pt x="586740" y="5194300"/>
                  </a:lnTo>
                  <a:lnTo>
                    <a:pt x="586740" y="5772150"/>
                  </a:lnTo>
                  <a:lnTo>
                    <a:pt x="0" y="5772150"/>
                  </a:lnTo>
                  <a:lnTo>
                    <a:pt x="0" y="6350000"/>
                  </a:lnTo>
                  <a:lnTo>
                    <a:pt x="1742440" y="6350000"/>
                  </a:lnTo>
                  <a:lnTo>
                    <a:pt x="1742440" y="5772150"/>
                  </a:lnTo>
                  <a:lnTo>
                    <a:pt x="2329180" y="5772150"/>
                  </a:lnTo>
                  <a:lnTo>
                    <a:pt x="2329180" y="5195570"/>
                  </a:lnTo>
                  <a:lnTo>
                    <a:pt x="2895600" y="5195570"/>
                  </a:lnTo>
                  <a:lnTo>
                    <a:pt x="2895600" y="4618990"/>
                  </a:lnTo>
                  <a:lnTo>
                    <a:pt x="3483610" y="4618990"/>
                  </a:lnTo>
                  <a:lnTo>
                    <a:pt x="3483610" y="4039870"/>
                  </a:lnTo>
                  <a:lnTo>
                    <a:pt x="4050030" y="4039870"/>
                  </a:lnTo>
                  <a:lnTo>
                    <a:pt x="4050030" y="3462020"/>
                  </a:lnTo>
                  <a:lnTo>
                    <a:pt x="4632960" y="3462020"/>
                  </a:lnTo>
                  <a:lnTo>
                    <a:pt x="4632960" y="2884170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</p:grpSp>
      <p:sp>
        <p:nvSpPr>
          <p:cNvPr id="70" name="Google Shape;70;p4"/>
          <p:cNvSpPr/>
          <p:nvPr/>
        </p:nvSpPr>
        <p:spPr>
          <a:xfrm>
            <a:off x="6499334" y="1288047"/>
            <a:ext cx="381076" cy="381381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71" name="Google Shape;71;p4"/>
          <p:cNvSpPr/>
          <p:nvPr/>
        </p:nvSpPr>
        <p:spPr>
          <a:xfrm>
            <a:off x="2035547" y="8884751"/>
            <a:ext cx="381076" cy="381381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72" name="Google Shape;72;p4"/>
          <p:cNvSpPr/>
          <p:nvPr/>
        </p:nvSpPr>
        <p:spPr>
          <a:xfrm>
            <a:off x="1028700" y="3086100"/>
            <a:ext cx="381076" cy="381381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</p:sp>
      <p:sp>
        <p:nvSpPr>
          <p:cNvPr id="73" name="Google Shape;73;p4"/>
          <p:cNvSpPr/>
          <p:nvPr/>
        </p:nvSpPr>
        <p:spPr>
          <a:xfrm>
            <a:off x="2849054" y="807236"/>
            <a:ext cx="888797" cy="1142771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5606428" y="7923767"/>
            <a:ext cx="888797" cy="1142771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 txBox="1"/>
          <p:nvPr/>
        </p:nvSpPr>
        <p:spPr>
          <a:xfrm>
            <a:off x="9220409" y="3408038"/>
            <a:ext cx="554400" cy="54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8" b="0" i="0" u="none" strike="noStrike" cap="none">
                <a:solidFill>
                  <a:srgbClr val="3A52CF"/>
                </a:solidFill>
                <a:latin typeface="Bungee"/>
                <a:ea typeface="Bungee"/>
                <a:cs typeface="Bungee"/>
                <a:sym typeface="Bungee"/>
              </a:rPr>
              <a:t>1</a:t>
            </a:r>
            <a:endParaRPr/>
          </a:p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8" b="0" i="0" u="none" strike="noStrike" cap="none">
                <a:solidFill>
                  <a:srgbClr val="3A52CF"/>
                </a:solidFill>
                <a:latin typeface="Bungee"/>
                <a:ea typeface="Bungee"/>
                <a:cs typeface="Bungee"/>
                <a:sym typeface="Bungee"/>
              </a:rPr>
              <a:t>2</a:t>
            </a:r>
            <a:endParaRPr/>
          </a:p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8" b="0" i="0" u="none" strike="noStrike" cap="none">
                <a:solidFill>
                  <a:srgbClr val="3A52CF"/>
                </a:solidFill>
                <a:latin typeface="Bungee"/>
                <a:ea typeface="Bungee"/>
                <a:cs typeface="Bungee"/>
                <a:sym typeface="Bungee"/>
              </a:rPr>
              <a:t>3</a:t>
            </a:r>
            <a:endParaRPr/>
          </a:p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8" b="0" i="0" u="none" strike="noStrike" cap="none">
                <a:solidFill>
                  <a:srgbClr val="3A52CF"/>
                </a:solidFill>
                <a:latin typeface="Bungee"/>
                <a:ea typeface="Bungee"/>
                <a:cs typeface="Bungee"/>
                <a:sym typeface="Bungee"/>
              </a:rPr>
              <a:t>4</a:t>
            </a:r>
            <a:endParaRPr/>
          </a:p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8" b="0" i="0" u="none" strike="noStrike" cap="none">
                <a:solidFill>
                  <a:srgbClr val="3A52CF"/>
                </a:solidFill>
                <a:latin typeface="Bungee"/>
                <a:ea typeface="Bungee"/>
                <a:cs typeface="Bungee"/>
                <a:sym typeface="Bungee"/>
              </a:rPr>
              <a:t>5</a:t>
            </a:r>
            <a:endParaRPr/>
          </a:p>
        </p:txBody>
      </p:sp>
      <p:sp>
        <p:nvSpPr>
          <p:cNvPr id="76" name="Google Shape;76;p4"/>
          <p:cNvSpPr txBox="1">
            <a:spLocks noGrp="1"/>
          </p:cNvSpPr>
          <p:nvPr>
            <p:ph type="title"/>
          </p:nvPr>
        </p:nvSpPr>
        <p:spPr>
          <a:xfrm>
            <a:off x="9392475" y="2192100"/>
            <a:ext cx="57546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067DC"/>
              </a:buClr>
              <a:buSzPts val="7200"/>
              <a:buNone/>
              <a:defRPr sz="7200">
                <a:solidFill>
                  <a:srgbClr val="5067D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77" name="Google Shape;77;p4"/>
          <p:cNvSpPr txBox="1">
            <a:spLocks noGrp="1"/>
          </p:cNvSpPr>
          <p:nvPr>
            <p:ph type="subTitle" idx="1"/>
          </p:nvPr>
        </p:nvSpPr>
        <p:spPr>
          <a:xfrm>
            <a:off x="10477500" y="8304500"/>
            <a:ext cx="5754600" cy="381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640"/>
              </a:spcBef>
              <a:spcAft>
                <a:spcPts val="0"/>
              </a:spcAft>
              <a:buSzPts val="3100"/>
              <a:buNone/>
              <a:defRPr sz="3100"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subTitle" idx="2"/>
          </p:nvPr>
        </p:nvSpPr>
        <p:spPr>
          <a:xfrm>
            <a:off x="10477500" y="7127600"/>
            <a:ext cx="5754600" cy="381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640"/>
              </a:spcBef>
              <a:spcAft>
                <a:spcPts val="0"/>
              </a:spcAft>
              <a:buSzPts val="3100"/>
              <a:buNone/>
              <a:defRPr sz="3100"/>
            </a:lvl1pPr>
            <a:lvl2pPr lvl="1" rtl="0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subTitle" idx="3"/>
          </p:nvPr>
        </p:nvSpPr>
        <p:spPr>
          <a:xfrm>
            <a:off x="10477500" y="5950700"/>
            <a:ext cx="5754600" cy="381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640"/>
              </a:spcBef>
              <a:spcAft>
                <a:spcPts val="0"/>
              </a:spcAft>
              <a:buSzPts val="3100"/>
              <a:buNone/>
              <a:defRPr sz="3100"/>
            </a:lvl1pPr>
            <a:lvl2pPr lvl="1" rtl="0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subTitle" idx="4"/>
          </p:nvPr>
        </p:nvSpPr>
        <p:spPr>
          <a:xfrm>
            <a:off x="10477500" y="4773800"/>
            <a:ext cx="5754600" cy="381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640"/>
              </a:spcBef>
              <a:spcAft>
                <a:spcPts val="0"/>
              </a:spcAft>
              <a:buSzPts val="3100"/>
              <a:buNone/>
              <a:defRPr sz="3100"/>
            </a:lvl1pPr>
            <a:lvl2pPr lvl="1" rtl="0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"/>
          <p:cNvSpPr txBox="1">
            <a:spLocks noGrp="1"/>
          </p:cNvSpPr>
          <p:nvPr>
            <p:ph type="subTitle" idx="5"/>
          </p:nvPr>
        </p:nvSpPr>
        <p:spPr>
          <a:xfrm>
            <a:off x="10477500" y="3596900"/>
            <a:ext cx="5754600" cy="381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640"/>
              </a:spcBef>
              <a:spcAft>
                <a:spcPts val="0"/>
              </a:spcAft>
              <a:buSzPts val="3100"/>
              <a:buNone/>
              <a:defRPr sz="3100"/>
            </a:lvl1pPr>
            <a:lvl2pPr lvl="1" rtl="0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5"/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84" name="Google Shape;84;p5"/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85" name="Google Shape;85;p5"/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grpSp>
        <p:nvGrpSpPr>
          <p:cNvPr id="86" name="Google Shape;86;p5"/>
          <p:cNvGrpSpPr/>
          <p:nvPr/>
        </p:nvGrpSpPr>
        <p:grpSpPr>
          <a:xfrm>
            <a:off x="681307" y="1398525"/>
            <a:ext cx="16918089" cy="8213242"/>
            <a:chOff x="-9397" y="-111995"/>
            <a:chExt cx="22557452" cy="10950990"/>
          </a:xfrm>
        </p:grpSpPr>
        <p:grpSp>
          <p:nvGrpSpPr>
            <p:cNvPr id="87" name="Google Shape;87;p5"/>
            <p:cNvGrpSpPr/>
            <p:nvPr/>
          </p:nvGrpSpPr>
          <p:grpSpPr>
            <a:xfrm>
              <a:off x="0" y="-111995"/>
              <a:ext cx="22548055" cy="10950990"/>
              <a:chOff x="0" y="-38100"/>
              <a:chExt cx="7670711" cy="3725460"/>
            </a:xfrm>
          </p:grpSpPr>
          <p:sp>
            <p:nvSpPr>
              <p:cNvPr id="88" name="Google Shape;88;p5"/>
              <p:cNvSpPr/>
              <p:nvPr/>
            </p:nvSpPr>
            <p:spPr>
              <a:xfrm>
                <a:off x="0" y="0"/>
                <a:ext cx="7670711" cy="3687360"/>
              </a:xfrm>
              <a:custGeom>
                <a:avLst/>
                <a:gdLst/>
                <a:ahLst/>
                <a:cxnLst/>
                <a:rect l="l" t="t" r="r" b="b"/>
                <a:pathLst>
                  <a:path w="7670711" h="3687360" extrusionOk="0">
                    <a:moveTo>
                      <a:pt x="0" y="0"/>
                    </a:moveTo>
                    <a:lnTo>
                      <a:pt x="7670711" y="0"/>
                    </a:lnTo>
                    <a:lnTo>
                      <a:pt x="7670711" y="3687360"/>
                    </a:lnTo>
                    <a:lnTo>
                      <a:pt x="0" y="3687360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9" name="Google Shape;89;p5"/>
              <p:cNvSpPr txBox="1"/>
              <p:nvPr/>
            </p:nvSpPr>
            <p:spPr>
              <a:xfrm>
                <a:off x="0" y="-38100"/>
                <a:ext cx="7670700" cy="372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0" name="Google Shape;90;p5"/>
            <p:cNvGrpSpPr/>
            <p:nvPr/>
          </p:nvGrpSpPr>
          <p:grpSpPr>
            <a:xfrm rot="-5400000">
              <a:off x="-5198527" y="5283280"/>
              <a:ext cx="10639520" cy="261260"/>
              <a:chOff x="0" y="-38100"/>
              <a:chExt cx="3619500" cy="88879"/>
            </a:xfrm>
          </p:grpSpPr>
          <p:sp>
            <p:nvSpPr>
              <p:cNvPr id="91" name="Google Shape;91;p5"/>
              <p:cNvSpPr/>
              <p:nvPr/>
            </p:nvSpPr>
            <p:spPr>
              <a:xfrm>
                <a:off x="0" y="0"/>
                <a:ext cx="3619500" cy="50779"/>
              </a:xfrm>
              <a:custGeom>
                <a:avLst/>
                <a:gdLst/>
                <a:ahLst/>
                <a:cxnLst/>
                <a:rect l="l" t="t" r="r" b="b"/>
                <a:pathLst>
                  <a:path w="3619500" h="50779" extrusionOk="0">
                    <a:moveTo>
                      <a:pt x="0" y="0"/>
                    </a:moveTo>
                    <a:lnTo>
                      <a:pt x="3619500" y="0"/>
                    </a:lnTo>
                    <a:lnTo>
                      <a:pt x="3619500" y="50779"/>
                    </a:lnTo>
                    <a:lnTo>
                      <a:pt x="0" y="507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92" name="Google Shape;92;p5"/>
              <p:cNvSpPr txBox="1"/>
              <p:nvPr/>
            </p:nvSpPr>
            <p:spPr>
              <a:xfrm>
                <a:off x="0" y="-38100"/>
                <a:ext cx="3619500" cy="8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3" name="Google Shape;93;p5"/>
            <p:cNvGrpSpPr/>
            <p:nvPr/>
          </p:nvGrpSpPr>
          <p:grpSpPr>
            <a:xfrm>
              <a:off x="251865" y="-18005"/>
              <a:ext cx="22197046" cy="247808"/>
              <a:chOff x="0" y="-38100"/>
              <a:chExt cx="7551300" cy="84300"/>
            </a:xfrm>
          </p:grpSpPr>
          <p:sp>
            <p:nvSpPr>
              <p:cNvPr id="94" name="Google Shape;94;p5"/>
              <p:cNvSpPr/>
              <p:nvPr/>
            </p:nvSpPr>
            <p:spPr>
              <a:xfrm>
                <a:off x="0" y="0"/>
                <a:ext cx="7551254" cy="46191"/>
              </a:xfrm>
              <a:custGeom>
                <a:avLst/>
                <a:gdLst/>
                <a:ahLst/>
                <a:cxnLst/>
                <a:rect l="l" t="t" r="r" b="b"/>
                <a:pathLst>
                  <a:path w="7551254" h="46191" extrusionOk="0">
                    <a:moveTo>
                      <a:pt x="0" y="0"/>
                    </a:moveTo>
                    <a:lnTo>
                      <a:pt x="7551254" y="0"/>
                    </a:lnTo>
                    <a:lnTo>
                      <a:pt x="7551254" y="46191"/>
                    </a:lnTo>
                    <a:lnTo>
                      <a:pt x="0" y="461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95" name="Google Shape;95;p5"/>
              <p:cNvSpPr txBox="1"/>
              <p:nvPr/>
            </p:nvSpPr>
            <p:spPr>
              <a:xfrm>
                <a:off x="0" y="-38100"/>
                <a:ext cx="7551300" cy="8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96;p5"/>
            <p:cNvGrpSpPr/>
            <p:nvPr/>
          </p:nvGrpSpPr>
          <p:grpSpPr>
            <a:xfrm rot="-5400000">
              <a:off x="16998711" y="5283280"/>
              <a:ext cx="10639520" cy="261260"/>
              <a:chOff x="0" y="-38100"/>
              <a:chExt cx="3619500" cy="88879"/>
            </a:xfrm>
          </p:grpSpPr>
          <p:sp>
            <p:nvSpPr>
              <p:cNvPr id="97" name="Google Shape;97;p5"/>
              <p:cNvSpPr/>
              <p:nvPr/>
            </p:nvSpPr>
            <p:spPr>
              <a:xfrm>
                <a:off x="0" y="0"/>
                <a:ext cx="3619500" cy="50779"/>
              </a:xfrm>
              <a:custGeom>
                <a:avLst/>
                <a:gdLst/>
                <a:ahLst/>
                <a:cxnLst/>
                <a:rect l="l" t="t" r="r" b="b"/>
                <a:pathLst>
                  <a:path w="3619500" h="50779" extrusionOk="0">
                    <a:moveTo>
                      <a:pt x="0" y="0"/>
                    </a:moveTo>
                    <a:lnTo>
                      <a:pt x="3619500" y="0"/>
                    </a:lnTo>
                    <a:lnTo>
                      <a:pt x="3619500" y="50779"/>
                    </a:lnTo>
                    <a:lnTo>
                      <a:pt x="0" y="50779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98" name="Google Shape;98;p5"/>
              <p:cNvSpPr txBox="1"/>
              <p:nvPr/>
            </p:nvSpPr>
            <p:spPr>
              <a:xfrm>
                <a:off x="0" y="-38100"/>
                <a:ext cx="3619500" cy="8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" name="Google Shape;99;p5"/>
            <p:cNvGrpSpPr/>
            <p:nvPr/>
          </p:nvGrpSpPr>
          <p:grpSpPr>
            <a:xfrm>
              <a:off x="251865" y="10485891"/>
              <a:ext cx="22122280" cy="247808"/>
              <a:chOff x="0" y="-38100"/>
              <a:chExt cx="7525865" cy="84300"/>
            </a:xfrm>
          </p:grpSpPr>
          <p:sp>
            <p:nvSpPr>
              <p:cNvPr id="100" name="Google Shape;100;p5"/>
              <p:cNvSpPr/>
              <p:nvPr/>
            </p:nvSpPr>
            <p:spPr>
              <a:xfrm>
                <a:off x="0" y="0"/>
                <a:ext cx="7525865" cy="46191"/>
              </a:xfrm>
              <a:custGeom>
                <a:avLst/>
                <a:gdLst/>
                <a:ahLst/>
                <a:cxnLst/>
                <a:rect l="l" t="t" r="r" b="b"/>
                <a:pathLst>
                  <a:path w="7525865" h="46191" extrusionOk="0">
                    <a:moveTo>
                      <a:pt x="0" y="0"/>
                    </a:moveTo>
                    <a:lnTo>
                      <a:pt x="7525865" y="0"/>
                    </a:lnTo>
                    <a:lnTo>
                      <a:pt x="7525865" y="46191"/>
                    </a:lnTo>
                    <a:lnTo>
                      <a:pt x="0" y="46191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101" name="Google Shape;101;p5"/>
              <p:cNvSpPr txBox="1"/>
              <p:nvPr/>
            </p:nvSpPr>
            <p:spPr>
              <a:xfrm>
                <a:off x="0" y="-38100"/>
                <a:ext cx="7525800" cy="8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2" name="Google Shape;102;p5"/>
          <p:cNvGrpSpPr/>
          <p:nvPr/>
        </p:nvGrpSpPr>
        <p:grpSpPr>
          <a:xfrm>
            <a:off x="1685211" y="3050833"/>
            <a:ext cx="14917675" cy="4040695"/>
            <a:chOff x="0" y="-38100"/>
            <a:chExt cx="3928909" cy="1064209"/>
          </a:xfrm>
        </p:grpSpPr>
        <p:sp>
          <p:nvSpPr>
            <p:cNvPr id="103" name="Google Shape;103;p5"/>
            <p:cNvSpPr/>
            <p:nvPr/>
          </p:nvSpPr>
          <p:spPr>
            <a:xfrm>
              <a:off x="0" y="0"/>
              <a:ext cx="3928909" cy="1026109"/>
            </a:xfrm>
            <a:custGeom>
              <a:avLst/>
              <a:gdLst/>
              <a:ahLst/>
              <a:cxnLst/>
              <a:rect l="l" t="t" r="r" b="b"/>
              <a:pathLst>
                <a:path w="3928909" h="1026109" extrusionOk="0">
                  <a:moveTo>
                    <a:pt x="0" y="0"/>
                  </a:moveTo>
                  <a:lnTo>
                    <a:pt x="3928909" y="0"/>
                  </a:lnTo>
                  <a:lnTo>
                    <a:pt x="3928909" y="1026109"/>
                  </a:lnTo>
                  <a:lnTo>
                    <a:pt x="0" y="10261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104" name="Google Shape;104;p5"/>
            <p:cNvSpPr txBox="1"/>
            <p:nvPr/>
          </p:nvSpPr>
          <p:spPr>
            <a:xfrm>
              <a:off x="0" y="-38100"/>
              <a:ext cx="3928800" cy="106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5"/>
          <p:cNvSpPr>
            <a:spLocks noGrp="1"/>
          </p:cNvSpPr>
          <p:nvPr>
            <p:ph type="pic" idx="2"/>
          </p:nvPr>
        </p:nvSpPr>
        <p:spPr>
          <a:xfrm>
            <a:off x="1738275" y="3243925"/>
            <a:ext cx="14811600" cy="3799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06" name="Google Shape;106;p5"/>
          <p:cNvGrpSpPr/>
          <p:nvPr/>
        </p:nvGrpSpPr>
        <p:grpSpPr>
          <a:xfrm>
            <a:off x="0" y="-144662"/>
            <a:ext cx="18288118" cy="1036554"/>
            <a:chOff x="0" y="-38100"/>
            <a:chExt cx="4816592" cy="273000"/>
          </a:xfrm>
        </p:grpSpPr>
        <p:sp>
          <p:nvSpPr>
            <p:cNvPr id="107" name="Google Shape;107;p5"/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108" name="Google Shape;108;p5"/>
            <p:cNvSpPr txBox="1"/>
            <p:nvPr/>
          </p:nvSpPr>
          <p:spPr>
            <a:xfrm>
              <a:off x="0" y="-38100"/>
              <a:ext cx="4816500" cy="27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9" name="Google Shape;109;p5"/>
          <p:cNvSpPr/>
          <p:nvPr/>
        </p:nvSpPr>
        <p:spPr>
          <a:xfrm>
            <a:off x="17170177" y="223297"/>
            <a:ext cx="460559" cy="460559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 rot="1378363">
            <a:off x="15869353" y="3028628"/>
            <a:ext cx="1050002" cy="883910"/>
          </a:xfrm>
          <a:custGeom>
            <a:avLst/>
            <a:gdLst/>
            <a:ahLst/>
            <a:cxnLst/>
            <a:rect l="l" t="t" r="r" b="b"/>
            <a:pathLst>
              <a:path w="1050790" h="884574" extrusionOk="0">
                <a:moveTo>
                  <a:pt x="0" y="0"/>
                </a:moveTo>
                <a:lnTo>
                  <a:pt x="1050790" y="0"/>
                </a:lnTo>
                <a:lnTo>
                  <a:pt x="1050790" y="884574"/>
                </a:lnTo>
                <a:lnTo>
                  <a:pt x="0" y="8845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11" name="Google Shape;111;p5"/>
          <p:cNvGrpSpPr/>
          <p:nvPr/>
        </p:nvGrpSpPr>
        <p:grpSpPr>
          <a:xfrm>
            <a:off x="12124528" y="205548"/>
            <a:ext cx="3758237" cy="499495"/>
            <a:chOff x="0" y="0"/>
            <a:chExt cx="5010983" cy="665993"/>
          </a:xfrm>
        </p:grpSpPr>
        <p:sp>
          <p:nvSpPr>
            <p:cNvPr id="112" name="Google Shape;112;p5"/>
            <p:cNvSpPr/>
            <p:nvPr/>
          </p:nvSpPr>
          <p:spPr>
            <a:xfrm>
              <a:off x="4219847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 amt="43000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13" name="Google Shape;113;p5"/>
            <p:cNvSpPr/>
            <p:nvPr/>
          </p:nvSpPr>
          <p:spPr>
            <a:xfrm>
              <a:off x="2109924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14" name="Google Shape;114;p5"/>
            <p:cNvSpPr/>
            <p:nvPr/>
          </p:nvSpPr>
          <p:spPr>
            <a:xfrm>
              <a:off x="3164885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15" name="Google Shape;115;p5"/>
            <p:cNvSpPr/>
            <p:nvPr/>
          </p:nvSpPr>
          <p:spPr>
            <a:xfrm>
              <a:off x="1054962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16" name="Google Shape;116;p5"/>
            <p:cNvSpPr/>
            <p:nvPr/>
          </p:nvSpPr>
          <p:spPr>
            <a:xfrm>
              <a:off x="0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117" name="Google Shape;117;p5"/>
          <p:cNvSpPr txBox="1">
            <a:spLocks noGrp="1"/>
          </p:cNvSpPr>
          <p:nvPr>
            <p:ph type="title"/>
          </p:nvPr>
        </p:nvSpPr>
        <p:spPr>
          <a:xfrm>
            <a:off x="653825" y="188881"/>
            <a:ext cx="141081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3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 idx="3"/>
          </p:nvPr>
        </p:nvSpPr>
        <p:spPr>
          <a:xfrm>
            <a:off x="2216350" y="2041742"/>
            <a:ext cx="13848000" cy="76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067DC"/>
              </a:buClr>
              <a:buSzPts val="4950"/>
              <a:buNone/>
              <a:defRPr sz="4950">
                <a:solidFill>
                  <a:srgbClr val="5067D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950"/>
              <a:buNone/>
              <a:defRPr sz="4950"/>
            </a:lvl2pPr>
            <a:lvl3pPr lvl="2">
              <a:spcBef>
                <a:spcPts val="0"/>
              </a:spcBef>
              <a:spcAft>
                <a:spcPts val="0"/>
              </a:spcAft>
              <a:buSzPts val="4950"/>
              <a:buNone/>
              <a:defRPr sz="4950"/>
            </a:lvl3pPr>
            <a:lvl4pPr lvl="3">
              <a:spcBef>
                <a:spcPts val="0"/>
              </a:spcBef>
              <a:spcAft>
                <a:spcPts val="0"/>
              </a:spcAft>
              <a:buSzPts val="4950"/>
              <a:buNone/>
              <a:defRPr sz="4950"/>
            </a:lvl4pPr>
            <a:lvl5pPr lvl="4">
              <a:spcBef>
                <a:spcPts val="0"/>
              </a:spcBef>
              <a:spcAft>
                <a:spcPts val="0"/>
              </a:spcAft>
              <a:buSzPts val="4950"/>
              <a:buNone/>
              <a:defRPr sz="4950"/>
            </a:lvl5pPr>
            <a:lvl6pPr lvl="5">
              <a:spcBef>
                <a:spcPts val="0"/>
              </a:spcBef>
              <a:spcAft>
                <a:spcPts val="0"/>
              </a:spcAft>
              <a:buSzPts val="4950"/>
              <a:buNone/>
              <a:defRPr sz="4950"/>
            </a:lvl6pPr>
            <a:lvl7pPr lvl="6">
              <a:spcBef>
                <a:spcPts val="0"/>
              </a:spcBef>
              <a:spcAft>
                <a:spcPts val="0"/>
              </a:spcAft>
              <a:buSzPts val="4950"/>
              <a:buNone/>
              <a:defRPr sz="4950"/>
            </a:lvl7pPr>
            <a:lvl8pPr lvl="7">
              <a:spcBef>
                <a:spcPts val="0"/>
              </a:spcBef>
              <a:spcAft>
                <a:spcPts val="0"/>
              </a:spcAft>
              <a:buSzPts val="4950"/>
              <a:buNone/>
              <a:defRPr sz="4950"/>
            </a:lvl8pPr>
            <a:lvl9pPr lvl="8">
              <a:spcBef>
                <a:spcPts val="0"/>
              </a:spcBef>
              <a:spcAft>
                <a:spcPts val="0"/>
              </a:spcAft>
              <a:buSzPts val="4950"/>
              <a:buNone/>
              <a:defRPr sz="4950"/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body" idx="1"/>
          </p:nvPr>
        </p:nvSpPr>
        <p:spPr>
          <a:xfrm>
            <a:off x="2216350" y="7583500"/>
            <a:ext cx="13848000" cy="131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_3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6"/>
          <p:cNvGrpSpPr/>
          <p:nvPr/>
        </p:nvGrpSpPr>
        <p:grpSpPr>
          <a:xfrm>
            <a:off x="0" y="-144662"/>
            <a:ext cx="18288118" cy="1036554"/>
            <a:chOff x="0" y="-38100"/>
            <a:chExt cx="4816592" cy="273000"/>
          </a:xfrm>
        </p:grpSpPr>
        <p:sp>
          <p:nvSpPr>
            <p:cNvPr id="122" name="Google Shape;122;p6"/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123" name="Google Shape;123;p6"/>
            <p:cNvSpPr txBox="1"/>
            <p:nvPr/>
          </p:nvSpPr>
          <p:spPr>
            <a:xfrm>
              <a:off x="0" y="-38100"/>
              <a:ext cx="4816500" cy="27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" name="Google Shape;124;p6"/>
          <p:cNvSpPr/>
          <p:nvPr/>
        </p:nvSpPr>
        <p:spPr>
          <a:xfrm>
            <a:off x="17170177" y="223297"/>
            <a:ext cx="460559" cy="460559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6"/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126" name="Google Shape;126;p6"/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27" name="Google Shape;127;p6"/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128" name="Google Shape;128;p6"/>
          <p:cNvSpPr/>
          <p:nvPr/>
        </p:nvSpPr>
        <p:spPr>
          <a:xfrm>
            <a:off x="2459360" y="3319960"/>
            <a:ext cx="1536338" cy="2123080"/>
          </a:xfrm>
          <a:custGeom>
            <a:avLst/>
            <a:gdLst/>
            <a:ahLst/>
            <a:cxnLst/>
            <a:rect l="l" t="t" r="r" b="b"/>
            <a:pathLst>
              <a:path w="1536338" h="2123080" extrusionOk="0">
                <a:moveTo>
                  <a:pt x="0" y="0"/>
                </a:moveTo>
                <a:lnTo>
                  <a:pt x="1536337" y="0"/>
                </a:lnTo>
                <a:lnTo>
                  <a:pt x="1536337" y="2123080"/>
                </a:lnTo>
                <a:lnTo>
                  <a:pt x="0" y="21230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9" name="Google Shape;129;p6"/>
          <p:cNvSpPr/>
          <p:nvPr/>
        </p:nvSpPr>
        <p:spPr>
          <a:xfrm>
            <a:off x="14068085" y="3415059"/>
            <a:ext cx="1676337" cy="1932883"/>
          </a:xfrm>
          <a:custGeom>
            <a:avLst/>
            <a:gdLst/>
            <a:ahLst/>
            <a:cxnLst/>
            <a:rect l="l" t="t" r="r" b="b"/>
            <a:pathLst>
              <a:path w="1676337" h="1932883" extrusionOk="0">
                <a:moveTo>
                  <a:pt x="0" y="0"/>
                </a:moveTo>
                <a:lnTo>
                  <a:pt x="1676337" y="0"/>
                </a:lnTo>
                <a:lnTo>
                  <a:pt x="1676337" y="1932882"/>
                </a:lnTo>
                <a:lnTo>
                  <a:pt x="0" y="19328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30" name="Google Shape;130;p6"/>
          <p:cNvGrpSpPr/>
          <p:nvPr/>
        </p:nvGrpSpPr>
        <p:grpSpPr>
          <a:xfrm>
            <a:off x="752494" y="5948216"/>
            <a:ext cx="5236225" cy="8189308"/>
            <a:chOff x="-35173" y="-87"/>
            <a:chExt cx="6981634" cy="10919078"/>
          </a:xfrm>
        </p:grpSpPr>
        <p:grpSp>
          <p:nvGrpSpPr>
            <p:cNvPr id="131" name="Google Shape;131;p6"/>
            <p:cNvGrpSpPr/>
            <p:nvPr/>
          </p:nvGrpSpPr>
          <p:grpSpPr>
            <a:xfrm rot="-5400000">
              <a:off x="-2003896" y="1968635"/>
              <a:ext cx="10919078" cy="6981634"/>
              <a:chOff x="0" y="-19050"/>
              <a:chExt cx="5913712" cy="3781214"/>
            </a:xfrm>
          </p:grpSpPr>
          <p:sp>
            <p:nvSpPr>
              <p:cNvPr id="132" name="Google Shape;132;p6"/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33" name="Google Shape;133;p6"/>
              <p:cNvSpPr txBox="1"/>
              <p:nvPr/>
            </p:nvSpPr>
            <p:spPr>
              <a:xfrm>
                <a:off x="0" y="-19050"/>
                <a:ext cx="5913600" cy="37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" name="Google Shape;134;p6"/>
            <p:cNvGrpSpPr/>
            <p:nvPr/>
          </p:nvGrpSpPr>
          <p:grpSpPr>
            <a:xfrm rot="-5400000">
              <a:off x="-5221833" y="5374597"/>
              <a:ext cx="10687491" cy="157365"/>
              <a:chOff x="0" y="-38100"/>
              <a:chExt cx="5788286" cy="85228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0" y="0"/>
                <a:ext cx="5788286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788286" h="47128" extrusionOk="0">
                    <a:moveTo>
                      <a:pt x="0" y="0"/>
                    </a:moveTo>
                    <a:lnTo>
                      <a:pt x="5788286" y="0"/>
                    </a:lnTo>
                    <a:lnTo>
                      <a:pt x="5788286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36" name="Google Shape;136;p6"/>
              <p:cNvSpPr txBox="1"/>
              <p:nvPr/>
            </p:nvSpPr>
            <p:spPr>
              <a:xfrm>
                <a:off x="0" y="-38100"/>
                <a:ext cx="5788200" cy="8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7" name="Google Shape;137;p6"/>
            <p:cNvGrpSpPr/>
            <p:nvPr/>
          </p:nvGrpSpPr>
          <p:grpSpPr>
            <a:xfrm rot="10800000">
              <a:off x="113523" y="109619"/>
              <a:ext cx="6765280" cy="137937"/>
              <a:chOff x="0" y="-19050"/>
              <a:chExt cx="3664038" cy="74706"/>
            </a:xfrm>
          </p:grpSpPr>
          <p:sp>
            <p:nvSpPr>
              <p:cNvPr id="138" name="Google Shape;138;p6"/>
              <p:cNvSpPr/>
              <p:nvPr/>
            </p:nvSpPr>
            <p:spPr>
              <a:xfrm>
                <a:off x="0" y="0"/>
                <a:ext cx="3664038" cy="55656"/>
              </a:xfrm>
              <a:custGeom>
                <a:avLst/>
                <a:gdLst/>
                <a:ahLst/>
                <a:cxnLst/>
                <a:rect l="l" t="t" r="r" b="b"/>
                <a:pathLst>
                  <a:path w="3664038" h="55656" extrusionOk="0">
                    <a:moveTo>
                      <a:pt x="0" y="0"/>
                    </a:moveTo>
                    <a:lnTo>
                      <a:pt x="3664038" y="0"/>
                    </a:lnTo>
                    <a:lnTo>
                      <a:pt x="3664038" y="55656"/>
                    </a:lnTo>
                    <a:lnTo>
                      <a:pt x="0" y="55656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139" name="Google Shape;139;p6"/>
              <p:cNvSpPr txBox="1"/>
              <p:nvPr/>
            </p:nvSpPr>
            <p:spPr>
              <a:xfrm>
                <a:off x="0" y="-19050"/>
                <a:ext cx="3663900" cy="7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" name="Google Shape;140;p6"/>
            <p:cNvGrpSpPr/>
            <p:nvPr/>
          </p:nvGrpSpPr>
          <p:grpSpPr>
            <a:xfrm rot="-5400000">
              <a:off x="1459992" y="5378214"/>
              <a:ext cx="10687491" cy="150131"/>
              <a:chOff x="0" y="-19050"/>
              <a:chExt cx="5788286" cy="81310"/>
            </a:xfrm>
          </p:grpSpPr>
          <p:sp>
            <p:nvSpPr>
              <p:cNvPr id="141" name="Google Shape;141;p6"/>
              <p:cNvSpPr/>
              <p:nvPr/>
            </p:nvSpPr>
            <p:spPr>
              <a:xfrm>
                <a:off x="0" y="0"/>
                <a:ext cx="5788286" cy="62260"/>
              </a:xfrm>
              <a:custGeom>
                <a:avLst/>
                <a:gdLst/>
                <a:ahLst/>
                <a:cxnLst/>
                <a:rect l="l" t="t" r="r" b="b"/>
                <a:pathLst>
                  <a:path w="5788286" h="62260" extrusionOk="0">
                    <a:moveTo>
                      <a:pt x="0" y="0"/>
                    </a:moveTo>
                    <a:lnTo>
                      <a:pt x="5788286" y="0"/>
                    </a:lnTo>
                    <a:lnTo>
                      <a:pt x="5788286" y="62260"/>
                    </a:lnTo>
                    <a:lnTo>
                      <a:pt x="0" y="6226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142" name="Google Shape;142;p6"/>
              <p:cNvSpPr txBox="1"/>
              <p:nvPr/>
            </p:nvSpPr>
            <p:spPr>
              <a:xfrm>
                <a:off x="0" y="-19050"/>
                <a:ext cx="5788200" cy="8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43" name="Google Shape;143;p6"/>
          <p:cNvGrpSpPr/>
          <p:nvPr/>
        </p:nvGrpSpPr>
        <p:grpSpPr>
          <a:xfrm>
            <a:off x="12274972" y="5948216"/>
            <a:ext cx="5236225" cy="8189308"/>
            <a:chOff x="-35173" y="-87"/>
            <a:chExt cx="6981634" cy="10919078"/>
          </a:xfrm>
        </p:grpSpPr>
        <p:grpSp>
          <p:nvGrpSpPr>
            <p:cNvPr id="144" name="Google Shape;144;p6"/>
            <p:cNvGrpSpPr/>
            <p:nvPr/>
          </p:nvGrpSpPr>
          <p:grpSpPr>
            <a:xfrm rot="-5400000">
              <a:off x="-2003896" y="1968635"/>
              <a:ext cx="10919078" cy="6981634"/>
              <a:chOff x="0" y="-19050"/>
              <a:chExt cx="5913712" cy="3781214"/>
            </a:xfrm>
          </p:grpSpPr>
          <p:sp>
            <p:nvSpPr>
              <p:cNvPr id="145" name="Google Shape;145;p6"/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46" name="Google Shape;146;p6"/>
              <p:cNvSpPr txBox="1"/>
              <p:nvPr/>
            </p:nvSpPr>
            <p:spPr>
              <a:xfrm>
                <a:off x="0" y="-19050"/>
                <a:ext cx="5913600" cy="37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" name="Google Shape;147;p6"/>
            <p:cNvGrpSpPr/>
            <p:nvPr/>
          </p:nvGrpSpPr>
          <p:grpSpPr>
            <a:xfrm rot="-5400000">
              <a:off x="-5221833" y="5374597"/>
              <a:ext cx="10687491" cy="157365"/>
              <a:chOff x="0" y="-38100"/>
              <a:chExt cx="5788286" cy="85228"/>
            </a:xfrm>
          </p:grpSpPr>
          <p:sp>
            <p:nvSpPr>
              <p:cNvPr id="148" name="Google Shape;148;p6"/>
              <p:cNvSpPr/>
              <p:nvPr/>
            </p:nvSpPr>
            <p:spPr>
              <a:xfrm>
                <a:off x="0" y="0"/>
                <a:ext cx="5788286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788286" h="47128" extrusionOk="0">
                    <a:moveTo>
                      <a:pt x="0" y="0"/>
                    </a:moveTo>
                    <a:lnTo>
                      <a:pt x="5788286" y="0"/>
                    </a:lnTo>
                    <a:lnTo>
                      <a:pt x="5788286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49" name="Google Shape;149;p6"/>
              <p:cNvSpPr txBox="1"/>
              <p:nvPr/>
            </p:nvSpPr>
            <p:spPr>
              <a:xfrm>
                <a:off x="0" y="-38100"/>
                <a:ext cx="5788200" cy="8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" name="Google Shape;150;p6"/>
            <p:cNvGrpSpPr/>
            <p:nvPr/>
          </p:nvGrpSpPr>
          <p:grpSpPr>
            <a:xfrm rot="10800000">
              <a:off x="113523" y="109619"/>
              <a:ext cx="6765280" cy="137937"/>
              <a:chOff x="0" y="-19050"/>
              <a:chExt cx="3664038" cy="74706"/>
            </a:xfrm>
          </p:grpSpPr>
          <p:sp>
            <p:nvSpPr>
              <p:cNvPr id="151" name="Google Shape;151;p6"/>
              <p:cNvSpPr/>
              <p:nvPr/>
            </p:nvSpPr>
            <p:spPr>
              <a:xfrm>
                <a:off x="0" y="0"/>
                <a:ext cx="3664038" cy="55656"/>
              </a:xfrm>
              <a:custGeom>
                <a:avLst/>
                <a:gdLst/>
                <a:ahLst/>
                <a:cxnLst/>
                <a:rect l="l" t="t" r="r" b="b"/>
                <a:pathLst>
                  <a:path w="3664038" h="55656" extrusionOk="0">
                    <a:moveTo>
                      <a:pt x="0" y="0"/>
                    </a:moveTo>
                    <a:lnTo>
                      <a:pt x="3664038" y="0"/>
                    </a:lnTo>
                    <a:lnTo>
                      <a:pt x="3664038" y="55656"/>
                    </a:lnTo>
                    <a:lnTo>
                      <a:pt x="0" y="55656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152" name="Google Shape;152;p6"/>
              <p:cNvSpPr txBox="1"/>
              <p:nvPr/>
            </p:nvSpPr>
            <p:spPr>
              <a:xfrm>
                <a:off x="0" y="-19050"/>
                <a:ext cx="3663900" cy="7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" name="Google Shape;153;p6"/>
            <p:cNvGrpSpPr/>
            <p:nvPr/>
          </p:nvGrpSpPr>
          <p:grpSpPr>
            <a:xfrm rot="-5400000">
              <a:off x="1459992" y="5378214"/>
              <a:ext cx="10687491" cy="150131"/>
              <a:chOff x="0" y="-19050"/>
              <a:chExt cx="5788286" cy="81310"/>
            </a:xfrm>
          </p:grpSpPr>
          <p:sp>
            <p:nvSpPr>
              <p:cNvPr id="154" name="Google Shape;154;p6"/>
              <p:cNvSpPr/>
              <p:nvPr/>
            </p:nvSpPr>
            <p:spPr>
              <a:xfrm>
                <a:off x="0" y="0"/>
                <a:ext cx="5788286" cy="62260"/>
              </a:xfrm>
              <a:custGeom>
                <a:avLst/>
                <a:gdLst/>
                <a:ahLst/>
                <a:cxnLst/>
                <a:rect l="l" t="t" r="r" b="b"/>
                <a:pathLst>
                  <a:path w="5788286" h="62260" extrusionOk="0">
                    <a:moveTo>
                      <a:pt x="0" y="0"/>
                    </a:moveTo>
                    <a:lnTo>
                      <a:pt x="5788286" y="0"/>
                    </a:lnTo>
                    <a:lnTo>
                      <a:pt x="5788286" y="62260"/>
                    </a:lnTo>
                    <a:lnTo>
                      <a:pt x="0" y="6226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155" name="Google Shape;155;p6"/>
              <p:cNvSpPr txBox="1"/>
              <p:nvPr/>
            </p:nvSpPr>
            <p:spPr>
              <a:xfrm>
                <a:off x="0" y="-19050"/>
                <a:ext cx="5788200" cy="8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6" name="Google Shape;156;p6"/>
          <p:cNvSpPr/>
          <p:nvPr/>
        </p:nvSpPr>
        <p:spPr>
          <a:xfrm>
            <a:off x="8302450" y="1731958"/>
            <a:ext cx="1683100" cy="1683100"/>
          </a:xfrm>
          <a:custGeom>
            <a:avLst/>
            <a:gdLst/>
            <a:ahLst/>
            <a:cxnLst/>
            <a:rect l="l" t="t" r="r" b="b"/>
            <a:pathLst>
              <a:path w="1683100" h="1683100" extrusionOk="0">
                <a:moveTo>
                  <a:pt x="0" y="0"/>
                </a:moveTo>
                <a:lnTo>
                  <a:pt x="1683100" y="0"/>
                </a:lnTo>
                <a:lnTo>
                  <a:pt x="1683100" y="1683101"/>
                </a:lnTo>
                <a:lnTo>
                  <a:pt x="0" y="16831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57" name="Google Shape;157;p6"/>
          <p:cNvGrpSpPr/>
          <p:nvPr/>
        </p:nvGrpSpPr>
        <p:grpSpPr>
          <a:xfrm>
            <a:off x="6512718" y="4237145"/>
            <a:ext cx="5236225" cy="8189308"/>
            <a:chOff x="-35173" y="-87"/>
            <a:chExt cx="6981634" cy="10919078"/>
          </a:xfrm>
        </p:grpSpPr>
        <p:grpSp>
          <p:nvGrpSpPr>
            <p:cNvPr id="158" name="Google Shape;158;p6"/>
            <p:cNvGrpSpPr/>
            <p:nvPr/>
          </p:nvGrpSpPr>
          <p:grpSpPr>
            <a:xfrm rot="-5400000">
              <a:off x="-2003896" y="1968635"/>
              <a:ext cx="10919078" cy="6981634"/>
              <a:chOff x="0" y="-19050"/>
              <a:chExt cx="5913712" cy="3781214"/>
            </a:xfrm>
          </p:grpSpPr>
          <p:sp>
            <p:nvSpPr>
              <p:cNvPr id="159" name="Google Shape;159;p6"/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60" name="Google Shape;160;p6"/>
              <p:cNvSpPr txBox="1"/>
              <p:nvPr/>
            </p:nvSpPr>
            <p:spPr>
              <a:xfrm>
                <a:off x="0" y="-19050"/>
                <a:ext cx="5913600" cy="37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" name="Google Shape;161;p6"/>
            <p:cNvGrpSpPr/>
            <p:nvPr/>
          </p:nvGrpSpPr>
          <p:grpSpPr>
            <a:xfrm rot="-5400000">
              <a:off x="-5221833" y="5374597"/>
              <a:ext cx="10687491" cy="157365"/>
              <a:chOff x="0" y="-38100"/>
              <a:chExt cx="5788286" cy="85228"/>
            </a:xfrm>
          </p:grpSpPr>
          <p:sp>
            <p:nvSpPr>
              <p:cNvPr id="162" name="Google Shape;162;p6"/>
              <p:cNvSpPr/>
              <p:nvPr/>
            </p:nvSpPr>
            <p:spPr>
              <a:xfrm>
                <a:off x="0" y="0"/>
                <a:ext cx="5788286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788286" h="47128" extrusionOk="0">
                    <a:moveTo>
                      <a:pt x="0" y="0"/>
                    </a:moveTo>
                    <a:lnTo>
                      <a:pt x="5788286" y="0"/>
                    </a:lnTo>
                    <a:lnTo>
                      <a:pt x="5788286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3" name="Google Shape;163;p6"/>
              <p:cNvSpPr txBox="1"/>
              <p:nvPr/>
            </p:nvSpPr>
            <p:spPr>
              <a:xfrm>
                <a:off x="0" y="-38100"/>
                <a:ext cx="5788200" cy="8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4" name="Google Shape;164;p6"/>
            <p:cNvGrpSpPr/>
            <p:nvPr/>
          </p:nvGrpSpPr>
          <p:grpSpPr>
            <a:xfrm rot="10800000">
              <a:off x="113523" y="109619"/>
              <a:ext cx="6765280" cy="137937"/>
              <a:chOff x="0" y="-19050"/>
              <a:chExt cx="3664038" cy="74706"/>
            </a:xfrm>
          </p:grpSpPr>
          <p:sp>
            <p:nvSpPr>
              <p:cNvPr id="165" name="Google Shape;165;p6"/>
              <p:cNvSpPr/>
              <p:nvPr/>
            </p:nvSpPr>
            <p:spPr>
              <a:xfrm>
                <a:off x="0" y="0"/>
                <a:ext cx="3664038" cy="55656"/>
              </a:xfrm>
              <a:custGeom>
                <a:avLst/>
                <a:gdLst/>
                <a:ahLst/>
                <a:cxnLst/>
                <a:rect l="l" t="t" r="r" b="b"/>
                <a:pathLst>
                  <a:path w="3664038" h="55656" extrusionOk="0">
                    <a:moveTo>
                      <a:pt x="0" y="0"/>
                    </a:moveTo>
                    <a:lnTo>
                      <a:pt x="3664038" y="0"/>
                    </a:lnTo>
                    <a:lnTo>
                      <a:pt x="3664038" y="55656"/>
                    </a:lnTo>
                    <a:lnTo>
                      <a:pt x="0" y="55656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166" name="Google Shape;166;p6"/>
              <p:cNvSpPr txBox="1"/>
              <p:nvPr/>
            </p:nvSpPr>
            <p:spPr>
              <a:xfrm>
                <a:off x="0" y="-19050"/>
                <a:ext cx="3663900" cy="7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" name="Google Shape;167;p6"/>
            <p:cNvGrpSpPr/>
            <p:nvPr/>
          </p:nvGrpSpPr>
          <p:grpSpPr>
            <a:xfrm rot="-5400000">
              <a:off x="1459992" y="5378214"/>
              <a:ext cx="10687491" cy="150131"/>
              <a:chOff x="0" y="-19050"/>
              <a:chExt cx="5788286" cy="81310"/>
            </a:xfrm>
          </p:grpSpPr>
          <p:sp>
            <p:nvSpPr>
              <p:cNvPr id="168" name="Google Shape;168;p6"/>
              <p:cNvSpPr/>
              <p:nvPr/>
            </p:nvSpPr>
            <p:spPr>
              <a:xfrm>
                <a:off x="0" y="0"/>
                <a:ext cx="5788286" cy="62260"/>
              </a:xfrm>
              <a:custGeom>
                <a:avLst/>
                <a:gdLst/>
                <a:ahLst/>
                <a:cxnLst/>
                <a:rect l="l" t="t" r="r" b="b"/>
                <a:pathLst>
                  <a:path w="5788286" h="62260" extrusionOk="0">
                    <a:moveTo>
                      <a:pt x="0" y="0"/>
                    </a:moveTo>
                    <a:lnTo>
                      <a:pt x="5788286" y="0"/>
                    </a:lnTo>
                    <a:lnTo>
                      <a:pt x="5788286" y="62260"/>
                    </a:lnTo>
                    <a:lnTo>
                      <a:pt x="0" y="6226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169" name="Google Shape;169;p6"/>
              <p:cNvSpPr txBox="1"/>
              <p:nvPr/>
            </p:nvSpPr>
            <p:spPr>
              <a:xfrm>
                <a:off x="0" y="-19050"/>
                <a:ext cx="5788200" cy="8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0" name="Google Shape;170;p6"/>
          <p:cNvGrpSpPr/>
          <p:nvPr/>
        </p:nvGrpSpPr>
        <p:grpSpPr>
          <a:xfrm>
            <a:off x="12124528" y="205548"/>
            <a:ext cx="3758237" cy="499495"/>
            <a:chOff x="0" y="0"/>
            <a:chExt cx="5010983" cy="665993"/>
          </a:xfrm>
        </p:grpSpPr>
        <p:sp>
          <p:nvSpPr>
            <p:cNvPr id="171" name="Google Shape;171;p6"/>
            <p:cNvSpPr/>
            <p:nvPr/>
          </p:nvSpPr>
          <p:spPr>
            <a:xfrm>
              <a:off x="4219847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 amt="43000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72" name="Google Shape;172;p6"/>
            <p:cNvSpPr/>
            <p:nvPr/>
          </p:nvSpPr>
          <p:spPr>
            <a:xfrm>
              <a:off x="2109924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73" name="Google Shape;173;p6"/>
            <p:cNvSpPr/>
            <p:nvPr/>
          </p:nvSpPr>
          <p:spPr>
            <a:xfrm>
              <a:off x="3164885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74" name="Google Shape;174;p6"/>
            <p:cNvSpPr/>
            <p:nvPr/>
          </p:nvSpPr>
          <p:spPr>
            <a:xfrm>
              <a:off x="1054962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75" name="Google Shape;175;p6"/>
            <p:cNvSpPr/>
            <p:nvPr/>
          </p:nvSpPr>
          <p:spPr>
            <a:xfrm>
              <a:off x="0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176" name="Google Shape;176;p6"/>
          <p:cNvSpPr txBox="1">
            <a:spLocks noGrp="1"/>
          </p:cNvSpPr>
          <p:nvPr>
            <p:ph type="title"/>
          </p:nvPr>
        </p:nvSpPr>
        <p:spPr>
          <a:xfrm>
            <a:off x="653825" y="188881"/>
            <a:ext cx="141081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3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6"/>
          <p:cNvSpPr txBox="1">
            <a:spLocks noGrp="1"/>
          </p:cNvSpPr>
          <p:nvPr>
            <p:ph type="subTitle" idx="1"/>
          </p:nvPr>
        </p:nvSpPr>
        <p:spPr>
          <a:xfrm>
            <a:off x="1349675" y="6628625"/>
            <a:ext cx="3755700" cy="103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Clr>
                <a:srgbClr val="3A52CF"/>
              </a:buClr>
              <a:buSzPts val="3400"/>
              <a:buNone/>
              <a:defRPr sz="3400" b="1">
                <a:solidFill>
                  <a:srgbClr val="3A52CF"/>
                </a:solidFill>
              </a:defRPr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6"/>
          <p:cNvSpPr txBox="1">
            <a:spLocks noGrp="1"/>
          </p:cNvSpPr>
          <p:nvPr>
            <p:ph type="body" idx="2"/>
          </p:nvPr>
        </p:nvSpPr>
        <p:spPr>
          <a:xfrm>
            <a:off x="1528175" y="7853250"/>
            <a:ext cx="3398700" cy="1932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6"/>
          <p:cNvSpPr txBox="1">
            <a:spLocks noGrp="1"/>
          </p:cNvSpPr>
          <p:nvPr>
            <p:ph type="subTitle" idx="3"/>
          </p:nvPr>
        </p:nvSpPr>
        <p:spPr>
          <a:xfrm>
            <a:off x="7254000" y="4984963"/>
            <a:ext cx="3755700" cy="103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rtl="0">
              <a:spcBef>
                <a:spcPts val="640"/>
              </a:spcBef>
              <a:spcAft>
                <a:spcPts val="0"/>
              </a:spcAft>
              <a:buClr>
                <a:srgbClr val="3A52CF"/>
              </a:buClr>
              <a:buSzPts val="3400"/>
              <a:buNone/>
              <a:defRPr sz="3400" b="1">
                <a:solidFill>
                  <a:srgbClr val="3A52CF"/>
                </a:solidFill>
              </a:defRPr>
            </a:lvl1pPr>
            <a:lvl2pPr lvl="1" rtl="0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6"/>
          <p:cNvSpPr txBox="1">
            <a:spLocks noGrp="1"/>
          </p:cNvSpPr>
          <p:nvPr>
            <p:ph type="body" idx="4"/>
          </p:nvPr>
        </p:nvSpPr>
        <p:spPr>
          <a:xfrm>
            <a:off x="7432500" y="6209588"/>
            <a:ext cx="3398700" cy="1932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rtl="0">
              <a:spcBef>
                <a:spcPts val="64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 rtl="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rtl="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rtl="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 rtl="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181" name="Google Shape;181;p6"/>
          <p:cNvSpPr txBox="1">
            <a:spLocks noGrp="1"/>
          </p:cNvSpPr>
          <p:nvPr>
            <p:ph type="subTitle" idx="5"/>
          </p:nvPr>
        </p:nvSpPr>
        <p:spPr>
          <a:xfrm>
            <a:off x="13015238" y="6628625"/>
            <a:ext cx="3755700" cy="103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rtl="0">
              <a:spcBef>
                <a:spcPts val="640"/>
              </a:spcBef>
              <a:spcAft>
                <a:spcPts val="0"/>
              </a:spcAft>
              <a:buClr>
                <a:srgbClr val="3A52CF"/>
              </a:buClr>
              <a:buSzPts val="3400"/>
              <a:buNone/>
              <a:defRPr sz="3400" b="1">
                <a:solidFill>
                  <a:srgbClr val="3A52CF"/>
                </a:solidFill>
              </a:defRPr>
            </a:lvl1pPr>
            <a:lvl2pPr lvl="1" rtl="0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6"/>
          <p:cNvSpPr txBox="1">
            <a:spLocks noGrp="1"/>
          </p:cNvSpPr>
          <p:nvPr>
            <p:ph type="body" idx="6"/>
          </p:nvPr>
        </p:nvSpPr>
        <p:spPr>
          <a:xfrm>
            <a:off x="13193738" y="7853250"/>
            <a:ext cx="3398700" cy="1932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rtl="0">
              <a:spcBef>
                <a:spcPts val="64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 rtl="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rtl="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rtl="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 rtl="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">
  <p:cSld name="CUSTOM_4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7"/>
          <p:cNvGrpSpPr/>
          <p:nvPr/>
        </p:nvGrpSpPr>
        <p:grpSpPr>
          <a:xfrm>
            <a:off x="0" y="-144662"/>
            <a:ext cx="18288118" cy="1036554"/>
            <a:chOff x="0" y="-38100"/>
            <a:chExt cx="4816592" cy="273000"/>
          </a:xfrm>
        </p:grpSpPr>
        <p:sp>
          <p:nvSpPr>
            <p:cNvPr id="185" name="Google Shape;185;p7"/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186" name="Google Shape;186;p7"/>
            <p:cNvSpPr txBox="1"/>
            <p:nvPr/>
          </p:nvSpPr>
          <p:spPr>
            <a:xfrm>
              <a:off x="0" y="-38100"/>
              <a:ext cx="4816500" cy="27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7" name="Google Shape;187;p7"/>
          <p:cNvSpPr/>
          <p:nvPr/>
        </p:nvSpPr>
        <p:spPr>
          <a:xfrm>
            <a:off x="17170177" y="223297"/>
            <a:ext cx="460559" cy="460559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7"/>
          <p:cNvGrpSpPr/>
          <p:nvPr/>
        </p:nvGrpSpPr>
        <p:grpSpPr>
          <a:xfrm rot="-5400000">
            <a:off x="-731797" y="2889044"/>
            <a:ext cx="8204807" cy="5236225"/>
            <a:chOff x="-20665" y="-35174"/>
            <a:chExt cx="10939743" cy="6981634"/>
          </a:xfrm>
        </p:grpSpPr>
        <p:grpSp>
          <p:nvGrpSpPr>
            <p:cNvPr id="189" name="Google Shape;189;p7"/>
            <p:cNvGrpSpPr/>
            <p:nvPr/>
          </p:nvGrpSpPr>
          <p:grpSpPr>
            <a:xfrm>
              <a:off x="0" y="-35174"/>
              <a:ext cx="10919078" cy="6981634"/>
              <a:chOff x="0" y="-19050"/>
              <a:chExt cx="5913712" cy="3781214"/>
            </a:xfrm>
          </p:grpSpPr>
          <p:sp>
            <p:nvSpPr>
              <p:cNvPr id="190" name="Google Shape;190;p7"/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91" name="Google Shape;191;p7"/>
              <p:cNvSpPr txBox="1"/>
              <p:nvPr/>
            </p:nvSpPr>
            <p:spPr>
              <a:xfrm>
                <a:off x="0" y="-19050"/>
                <a:ext cx="5913600" cy="37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2" name="Google Shape;192;p7"/>
            <p:cNvGrpSpPr/>
            <p:nvPr/>
          </p:nvGrpSpPr>
          <p:grpSpPr>
            <a:xfrm rot="-5400000">
              <a:off x="-3358727" y="3398111"/>
              <a:ext cx="6818755" cy="142631"/>
              <a:chOff x="0" y="-38100"/>
              <a:chExt cx="3693000" cy="77248"/>
            </a:xfrm>
          </p:grpSpPr>
          <p:sp>
            <p:nvSpPr>
              <p:cNvPr id="193" name="Google Shape;193;p7"/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94" name="Google Shape;194;p7"/>
              <p:cNvSpPr txBox="1"/>
              <p:nvPr/>
            </p:nvSpPr>
            <p:spPr>
              <a:xfrm>
                <a:off x="0" y="-38100"/>
                <a:ext cx="3693000" cy="7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5" name="Google Shape;195;p7"/>
            <p:cNvGrpSpPr/>
            <p:nvPr/>
          </p:nvGrpSpPr>
          <p:grpSpPr>
            <a:xfrm>
              <a:off x="121965" y="-10111"/>
              <a:ext cx="10749034" cy="157365"/>
              <a:chOff x="0" y="-38100"/>
              <a:chExt cx="5821617" cy="85228"/>
            </a:xfrm>
          </p:grpSpPr>
          <p:sp>
            <p:nvSpPr>
              <p:cNvPr id="196" name="Google Shape;196;p7"/>
              <p:cNvSpPr/>
              <p:nvPr/>
            </p:nvSpPr>
            <p:spPr>
              <a:xfrm>
                <a:off x="0" y="0"/>
                <a:ext cx="5821617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21617" h="47128" extrusionOk="0">
                    <a:moveTo>
                      <a:pt x="0" y="0"/>
                    </a:moveTo>
                    <a:lnTo>
                      <a:pt x="5821617" y="0"/>
                    </a:lnTo>
                    <a:lnTo>
                      <a:pt x="5821617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97" name="Google Shape;197;p7"/>
              <p:cNvSpPr txBox="1"/>
              <p:nvPr/>
            </p:nvSpPr>
            <p:spPr>
              <a:xfrm>
                <a:off x="0" y="-38100"/>
                <a:ext cx="5821500" cy="8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8" name="Google Shape;198;p7"/>
            <p:cNvGrpSpPr/>
            <p:nvPr/>
          </p:nvGrpSpPr>
          <p:grpSpPr>
            <a:xfrm rot="-5400000">
              <a:off x="7407809" y="3415696"/>
              <a:ext cx="6818755" cy="107460"/>
              <a:chOff x="0" y="-19050"/>
              <a:chExt cx="3693000" cy="58200"/>
            </a:xfrm>
          </p:grpSpPr>
          <p:sp>
            <p:nvSpPr>
              <p:cNvPr id="199" name="Google Shape;199;p7"/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200" name="Google Shape;200;p7"/>
              <p:cNvSpPr txBox="1"/>
              <p:nvPr/>
            </p:nvSpPr>
            <p:spPr>
              <a:xfrm>
                <a:off x="0" y="-19050"/>
                <a:ext cx="3693000" cy="5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1" name="Google Shape;201;p7"/>
            <p:cNvGrpSpPr/>
            <p:nvPr/>
          </p:nvGrpSpPr>
          <p:grpSpPr>
            <a:xfrm>
              <a:off x="121965" y="6756613"/>
              <a:ext cx="10712892" cy="122416"/>
              <a:chOff x="0" y="-19050"/>
              <a:chExt cx="5802043" cy="66300"/>
            </a:xfrm>
          </p:grpSpPr>
          <p:sp>
            <p:nvSpPr>
              <p:cNvPr id="202" name="Google Shape;202;p7"/>
              <p:cNvSpPr/>
              <p:nvPr/>
            </p:nvSpPr>
            <p:spPr>
              <a:xfrm>
                <a:off x="0" y="0"/>
                <a:ext cx="5802043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02043" h="47128" extrusionOk="0">
                    <a:moveTo>
                      <a:pt x="0" y="0"/>
                    </a:moveTo>
                    <a:lnTo>
                      <a:pt x="5802043" y="0"/>
                    </a:lnTo>
                    <a:lnTo>
                      <a:pt x="5802043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203" name="Google Shape;203;p7"/>
              <p:cNvSpPr txBox="1"/>
              <p:nvPr/>
            </p:nvSpPr>
            <p:spPr>
              <a:xfrm>
                <a:off x="0" y="-19050"/>
                <a:ext cx="5802000" cy="6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4" name="Google Shape;204;p7"/>
          <p:cNvGrpSpPr/>
          <p:nvPr/>
        </p:nvGrpSpPr>
        <p:grpSpPr>
          <a:xfrm rot="-5400000">
            <a:off x="5028428" y="2889044"/>
            <a:ext cx="8204807" cy="5236225"/>
            <a:chOff x="-20665" y="-35174"/>
            <a:chExt cx="10939743" cy="6981634"/>
          </a:xfrm>
        </p:grpSpPr>
        <p:grpSp>
          <p:nvGrpSpPr>
            <p:cNvPr id="205" name="Google Shape;205;p7"/>
            <p:cNvGrpSpPr/>
            <p:nvPr/>
          </p:nvGrpSpPr>
          <p:grpSpPr>
            <a:xfrm>
              <a:off x="0" y="-35174"/>
              <a:ext cx="10919078" cy="6981634"/>
              <a:chOff x="0" y="-19050"/>
              <a:chExt cx="5913712" cy="3781214"/>
            </a:xfrm>
          </p:grpSpPr>
          <p:sp>
            <p:nvSpPr>
              <p:cNvPr id="206" name="Google Shape;206;p7"/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207" name="Google Shape;207;p7"/>
              <p:cNvSpPr txBox="1"/>
              <p:nvPr/>
            </p:nvSpPr>
            <p:spPr>
              <a:xfrm>
                <a:off x="0" y="-19050"/>
                <a:ext cx="5913600" cy="37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8" name="Google Shape;208;p7"/>
            <p:cNvGrpSpPr/>
            <p:nvPr/>
          </p:nvGrpSpPr>
          <p:grpSpPr>
            <a:xfrm rot="-5400000">
              <a:off x="-3358727" y="3398111"/>
              <a:ext cx="6818755" cy="142631"/>
              <a:chOff x="0" y="-38100"/>
              <a:chExt cx="3693000" cy="77248"/>
            </a:xfrm>
          </p:grpSpPr>
          <p:sp>
            <p:nvSpPr>
              <p:cNvPr id="209" name="Google Shape;209;p7"/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210" name="Google Shape;210;p7"/>
              <p:cNvSpPr txBox="1"/>
              <p:nvPr/>
            </p:nvSpPr>
            <p:spPr>
              <a:xfrm>
                <a:off x="0" y="-38100"/>
                <a:ext cx="3693000" cy="7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1" name="Google Shape;211;p7"/>
            <p:cNvGrpSpPr/>
            <p:nvPr/>
          </p:nvGrpSpPr>
          <p:grpSpPr>
            <a:xfrm>
              <a:off x="121965" y="-10111"/>
              <a:ext cx="10749034" cy="157365"/>
              <a:chOff x="0" y="-38100"/>
              <a:chExt cx="5821617" cy="85228"/>
            </a:xfrm>
          </p:grpSpPr>
          <p:sp>
            <p:nvSpPr>
              <p:cNvPr id="212" name="Google Shape;212;p7"/>
              <p:cNvSpPr/>
              <p:nvPr/>
            </p:nvSpPr>
            <p:spPr>
              <a:xfrm>
                <a:off x="0" y="0"/>
                <a:ext cx="5821617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21617" h="47128" extrusionOk="0">
                    <a:moveTo>
                      <a:pt x="0" y="0"/>
                    </a:moveTo>
                    <a:lnTo>
                      <a:pt x="5821617" y="0"/>
                    </a:lnTo>
                    <a:lnTo>
                      <a:pt x="5821617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213" name="Google Shape;213;p7"/>
              <p:cNvSpPr txBox="1"/>
              <p:nvPr/>
            </p:nvSpPr>
            <p:spPr>
              <a:xfrm>
                <a:off x="0" y="-38100"/>
                <a:ext cx="5821500" cy="8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4" name="Google Shape;214;p7"/>
            <p:cNvGrpSpPr/>
            <p:nvPr/>
          </p:nvGrpSpPr>
          <p:grpSpPr>
            <a:xfrm rot="-5400000">
              <a:off x="7407809" y="3415696"/>
              <a:ext cx="6818755" cy="107460"/>
              <a:chOff x="0" y="-19050"/>
              <a:chExt cx="3693000" cy="58200"/>
            </a:xfrm>
          </p:grpSpPr>
          <p:sp>
            <p:nvSpPr>
              <p:cNvPr id="215" name="Google Shape;215;p7"/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216" name="Google Shape;216;p7"/>
              <p:cNvSpPr txBox="1"/>
              <p:nvPr/>
            </p:nvSpPr>
            <p:spPr>
              <a:xfrm>
                <a:off x="0" y="-19050"/>
                <a:ext cx="3693000" cy="5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7" name="Google Shape;217;p7"/>
            <p:cNvGrpSpPr/>
            <p:nvPr/>
          </p:nvGrpSpPr>
          <p:grpSpPr>
            <a:xfrm>
              <a:off x="121965" y="6756613"/>
              <a:ext cx="10712892" cy="122416"/>
              <a:chOff x="0" y="-19050"/>
              <a:chExt cx="5802043" cy="66300"/>
            </a:xfrm>
          </p:grpSpPr>
          <p:sp>
            <p:nvSpPr>
              <p:cNvPr id="218" name="Google Shape;218;p7"/>
              <p:cNvSpPr/>
              <p:nvPr/>
            </p:nvSpPr>
            <p:spPr>
              <a:xfrm>
                <a:off x="0" y="0"/>
                <a:ext cx="5802043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02043" h="47128" extrusionOk="0">
                    <a:moveTo>
                      <a:pt x="0" y="0"/>
                    </a:moveTo>
                    <a:lnTo>
                      <a:pt x="5802043" y="0"/>
                    </a:lnTo>
                    <a:lnTo>
                      <a:pt x="5802043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219" name="Google Shape;219;p7"/>
              <p:cNvSpPr txBox="1"/>
              <p:nvPr/>
            </p:nvSpPr>
            <p:spPr>
              <a:xfrm>
                <a:off x="0" y="-19050"/>
                <a:ext cx="5802000" cy="6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20" name="Google Shape;220;p7"/>
          <p:cNvGrpSpPr/>
          <p:nvPr/>
        </p:nvGrpSpPr>
        <p:grpSpPr>
          <a:xfrm rot="-5400000">
            <a:off x="10788652" y="2889044"/>
            <a:ext cx="8204807" cy="5236225"/>
            <a:chOff x="-20665" y="-35174"/>
            <a:chExt cx="10939743" cy="6981634"/>
          </a:xfrm>
        </p:grpSpPr>
        <p:grpSp>
          <p:nvGrpSpPr>
            <p:cNvPr id="221" name="Google Shape;221;p7"/>
            <p:cNvGrpSpPr/>
            <p:nvPr/>
          </p:nvGrpSpPr>
          <p:grpSpPr>
            <a:xfrm>
              <a:off x="0" y="-35174"/>
              <a:ext cx="10919078" cy="6981634"/>
              <a:chOff x="0" y="-19050"/>
              <a:chExt cx="5913712" cy="3781214"/>
            </a:xfrm>
          </p:grpSpPr>
          <p:sp>
            <p:nvSpPr>
              <p:cNvPr id="222" name="Google Shape;222;p7"/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223" name="Google Shape;223;p7"/>
              <p:cNvSpPr txBox="1"/>
              <p:nvPr/>
            </p:nvSpPr>
            <p:spPr>
              <a:xfrm>
                <a:off x="0" y="-19050"/>
                <a:ext cx="5913600" cy="37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4" name="Google Shape;224;p7"/>
            <p:cNvGrpSpPr/>
            <p:nvPr/>
          </p:nvGrpSpPr>
          <p:grpSpPr>
            <a:xfrm rot="-5400000">
              <a:off x="-3358727" y="3398111"/>
              <a:ext cx="6818755" cy="142631"/>
              <a:chOff x="0" y="-38100"/>
              <a:chExt cx="3693000" cy="77248"/>
            </a:xfrm>
          </p:grpSpPr>
          <p:sp>
            <p:nvSpPr>
              <p:cNvPr id="225" name="Google Shape;225;p7"/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226" name="Google Shape;226;p7"/>
              <p:cNvSpPr txBox="1"/>
              <p:nvPr/>
            </p:nvSpPr>
            <p:spPr>
              <a:xfrm>
                <a:off x="0" y="-38100"/>
                <a:ext cx="3693000" cy="7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7" name="Google Shape;227;p7"/>
            <p:cNvGrpSpPr/>
            <p:nvPr/>
          </p:nvGrpSpPr>
          <p:grpSpPr>
            <a:xfrm>
              <a:off x="121965" y="-10111"/>
              <a:ext cx="10749034" cy="157365"/>
              <a:chOff x="0" y="-38100"/>
              <a:chExt cx="5821617" cy="85228"/>
            </a:xfrm>
          </p:grpSpPr>
          <p:sp>
            <p:nvSpPr>
              <p:cNvPr id="228" name="Google Shape;228;p7"/>
              <p:cNvSpPr/>
              <p:nvPr/>
            </p:nvSpPr>
            <p:spPr>
              <a:xfrm>
                <a:off x="0" y="0"/>
                <a:ext cx="5821617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21617" h="47128" extrusionOk="0">
                    <a:moveTo>
                      <a:pt x="0" y="0"/>
                    </a:moveTo>
                    <a:lnTo>
                      <a:pt x="5821617" y="0"/>
                    </a:lnTo>
                    <a:lnTo>
                      <a:pt x="5821617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229" name="Google Shape;229;p7"/>
              <p:cNvSpPr txBox="1"/>
              <p:nvPr/>
            </p:nvSpPr>
            <p:spPr>
              <a:xfrm>
                <a:off x="0" y="-38100"/>
                <a:ext cx="5821500" cy="8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0" name="Google Shape;230;p7"/>
            <p:cNvGrpSpPr/>
            <p:nvPr/>
          </p:nvGrpSpPr>
          <p:grpSpPr>
            <a:xfrm rot="-5400000">
              <a:off x="7407809" y="3415696"/>
              <a:ext cx="6818755" cy="107460"/>
              <a:chOff x="0" y="-19050"/>
              <a:chExt cx="3693000" cy="58200"/>
            </a:xfrm>
          </p:grpSpPr>
          <p:sp>
            <p:nvSpPr>
              <p:cNvPr id="231" name="Google Shape;231;p7"/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232" name="Google Shape;232;p7"/>
              <p:cNvSpPr txBox="1"/>
              <p:nvPr/>
            </p:nvSpPr>
            <p:spPr>
              <a:xfrm>
                <a:off x="0" y="-19050"/>
                <a:ext cx="3693000" cy="5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3" name="Google Shape;233;p7"/>
            <p:cNvGrpSpPr/>
            <p:nvPr/>
          </p:nvGrpSpPr>
          <p:grpSpPr>
            <a:xfrm>
              <a:off x="121965" y="6756613"/>
              <a:ext cx="10712892" cy="122416"/>
              <a:chOff x="0" y="-19050"/>
              <a:chExt cx="5802043" cy="66300"/>
            </a:xfrm>
          </p:grpSpPr>
          <p:sp>
            <p:nvSpPr>
              <p:cNvPr id="234" name="Google Shape;234;p7"/>
              <p:cNvSpPr/>
              <p:nvPr/>
            </p:nvSpPr>
            <p:spPr>
              <a:xfrm>
                <a:off x="0" y="0"/>
                <a:ext cx="5802043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02043" h="47128" extrusionOk="0">
                    <a:moveTo>
                      <a:pt x="0" y="0"/>
                    </a:moveTo>
                    <a:lnTo>
                      <a:pt x="5802043" y="0"/>
                    </a:lnTo>
                    <a:lnTo>
                      <a:pt x="5802043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235" name="Google Shape;235;p7"/>
              <p:cNvSpPr txBox="1"/>
              <p:nvPr/>
            </p:nvSpPr>
            <p:spPr>
              <a:xfrm>
                <a:off x="0" y="-19050"/>
                <a:ext cx="5802000" cy="6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36" name="Google Shape;236;p7"/>
          <p:cNvGrpSpPr/>
          <p:nvPr/>
        </p:nvGrpSpPr>
        <p:grpSpPr>
          <a:xfrm>
            <a:off x="1343196" y="2347879"/>
            <a:ext cx="4081288" cy="4014083"/>
            <a:chOff x="0" y="-38100"/>
            <a:chExt cx="1074900" cy="1057200"/>
          </a:xfrm>
        </p:grpSpPr>
        <p:sp>
          <p:nvSpPr>
            <p:cNvPr id="237" name="Google Shape;237;p7"/>
            <p:cNvSpPr/>
            <p:nvPr/>
          </p:nvSpPr>
          <p:spPr>
            <a:xfrm>
              <a:off x="0" y="0"/>
              <a:ext cx="1074874" cy="1019085"/>
            </a:xfrm>
            <a:custGeom>
              <a:avLst/>
              <a:gdLst/>
              <a:ahLst/>
              <a:cxnLst/>
              <a:rect l="l" t="t" r="r" b="b"/>
              <a:pathLst>
                <a:path w="1074874" h="1019085" extrusionOk="0">
                  <a:moveTo>
                    <a:pt x="0" y="0"/>
                  </a:moveTo>
                  <a:lnTo>
                    <a:pt x="1074874" y="0"/>
                  </a:lnTo>
                  <a:lnTo>
                    <a:pt x="1074874" y="1019085"/>
                  </a:lnTo>
                  <a:lnTo>
                    <a:pt x="0" y="1019085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238" name="Google Shape;238;p7"/>
            <p:cNvSpPr txBox="1"/>
            <p:nvPr/>
          </p:nvSpPr>
          <p:spPr>
            <a:xfrm>
              <a:off x="0" y="-38100"/>
              <a:ext cx="1074900" cy="10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9" name="Google Shape;239;p7"/>
          <p:cNvGrpSpPr/>
          <p:nvPr/>
        </p:nvGrpSpPr>
        <p:grpSpPr>
          <a:xfrm>
            <a:off x="7103420" y="2347879"/>
            <a:ext cx="4081288" cy="4014083"/>
            <a:chOff x="0" y="-38100"/>
            <a:chExt cx="1074900" cy="1057200"/>
          </a:xfrm>
        </p:grpSpPr>
        <p:sp>
          <p:nvSpPr>
            <p:cNvPr id="240" name="Google Shape;240;p7"/>
            <p:cNvSpPr/>
            <p:nvPr/>
          </p:nvSpPr>
          <p:spPr>
            <a:xfrm>
              <a:off x="0" y="0"/>
              <a:ext cx="1074874" cy="1019085"/>
            </a:xfrm>
            <a:custGeom>
              <a:avLst/>
              <a:gdLst/>
              <a:ahLst/>
              <a:cxnLst/>
              <a:rect l="l" t="t" r="r" b="b"/>
              <a:pathLst>
                <a:path w="1074874" h="1019085" extrusionOk="0">
                  <a:moveTo>
                    <a:pt x="0" y="0"/>
                  </a:moveTo>
                  <a:lnTo>
                    <a:pt x="1074874" y="0"/>
                  </a:lnTo>
                  <a:lnTo>
                    <a:pt x="1074874" y="1019085"/>
                  </a:lnTo>
                  <a:lnTo>
                    <a:pt x="0" y="1019085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241" name="Google Shape;241;p7"/>
            <p:cNvSpPr txBox="1"/>
            <p:nvPr/>
          </p:nvSpPr>
          <p:spPr>
            <a:xfrm>
              <a:off x="0" y="-38100"/>
              <a:ext cx="1074900" cy="10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2" name="Google Shape;242;p7"/>
          <p:cNvGrpSpPr/>
          <p:nvPr/>
        </p:nvGrpSpPr>
        <p:grpSpPr>
          <a:xfrm>
            <a:off x="12863644" y="2347879"/>
            <a:ext cx="4081288" cy="4014083"/>
            <a:chOff x="0" y="-38100"/>
            <a:chExt cx="1074900" cy="1057200"/>
          </a:xfrm>
        </p:grpSpPr>
        <p:sp>
          <p:nvSpPr>
            <p:cNvPr id="243" name="Google Shape;243;p7"/>
            <p:cNvSpPr/>
            <p:nvPr/>
          </p:nvSpPr>
          <p:spPr>
            <a:xfrm>
              <a:off x="0" y="0"/>
              <a:ext cx="1074874" cy="1019085"/>
            </a:xfrm>
            <a:custGeom>
              <a:avLst/>
              <a:gdLst/>
              <a:ahLst/>
              <a:cxnLst/>
              <a:rect l="l" t="t" r="r" b="b"/>
              <a:pathLst>
                <a:path w="1074874" h="1019085" extrusionOk="0">
                  <a:moveTo>
                    <a:pt x="0" y="0"/>
                  </a:moveTo>
                  <a:lnTo>
                    <a:pt x="1074874" y="0"/>
                  </a:lnTo>
                  <a:lnTo>
                    <a:pt x="1074874" y="1019085"/>
                  </a:lnTo>
                  <a:lnTo>
                    <a:pt x="0" y="1019085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244" name="Google Shape;244;p7"/>
            <p:cNvSpPr txBox="1"/>
            <p:nvPr/>
          </p:nvSpPr>
          <p:spPr>
            <a:xfrm>
              <a:off x="0" y="-38100"/>
              <a:ext cx="1074900" cy="10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45" name="Google Shape;245;p7"/>
          <p:cNvPicPr preferRelativeResize="0"/>
          <p:nvPr/>
        </p:nvPicPr>
        <p:blipFill rotWithShape="1">
          <a:blip r:embed="rId2">
            <a:alphaModFix/>
          </a:blip>
          <a:srcRect l="20942" t="23742" r="19033" b="38258"/>
          <a:stretch/>
        </p:blipFill>
        <p:spPr>
          <a:xfrm>
            <a:off x="7143445" y="2527485"/>
            <a:ext cx="4001110" cy="3799453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7"/>
          <p:cNvSpPr txBox="1"/>
          <p:nvPr/>
        </p:nvSpPr>
        <p:spPr>
          <a:xfrm>
            <a:off x="1872881" y="1691346"/>
            <a:ext cx="30219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99" b="0" i="0" u="none" strike="noStrike" cap="none">
                <a:solidFill>
                  <a:srgbClr val="5067DC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01</a:t>
            </a:r>
            <a:endParaRPr/>
          </a:p>
        </p:txBody>
      </p:sp>
      <p:sp>
        <p:nvSpPr>
          <p:cNvPr id="247" name="Google Shape;247;p7"/>
          <p:cNvSpPr txBox="1"/>
          <p:nvPr/>
        </p:nvSpPr>
        <p:spPr>
          <a:xfrm>
            <a:off x="13393329" y="1691346"/>
            <a:ext cx="30219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99" b="0" i="0" u="none" strike="noStrike" cap="none">
                <a:solidFill>
                  <a:srgbClr val="5067DC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03</a:t>
            </a:r>
            <a:endParaRPr/>
          </a:p>
        </p:txBody>
      </p:sp>
      <p:sp>
        <p:nvSpPr>
          <p:cNvPr id="248" name="Google Shape;248;p7"/>
          <p:cNvSpPr txBox="1"/>
          <p:nvPr/>
        </p:nvSpPr>
        <p:spPr>
          <a:xfrm>
            <a:off x="7633105" y="1691346"/>
            <a:ext cx="30219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99" b="0" i="0" u="none" strike="noStrike" cap="none">
                <a:solidFill>
                  <a:srgbClr val="5067DC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02</a:t>
            </a:r>
            <a:endParaRPr/>
          </a:p>
        </p:txBody>
      </p:sp>
      <p:grpSp>
        <p:nvGrpSpPr>
          <p:cNvPr id="249" name="Google Shape;249;p7"/>
          <p:cNvGrpSpPr/>
          <p:nvPr/>
        </p:nvGrpSpPr>
        <p:grpSpPr>
          <a:xfrm>
            <a:off x="12124528" y="205548"/>
            <a:ext cx="3758237" cy="499495"/>
            <a:chOff x="0" y="0"/>
            <a:chExt cx="5010983" cy="665993"/>
          </a:xfrm>
        </p:grpSpPr>
        <p:sp>
          <p:nvSpPr>
            <p:cNvPr id="250" name="Google Shape;250;p7"/>
            <p:cNvSpPr/>
            <p:nvPr/>
          </p:nvSpPr>
          <p:spPr>
            <a:xfrm>
              <a:off x="4219847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43000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51" name="Google Shape;251;p7"/>
            <p:cNvSpPr/>
            <p:nvPr/>
          </p:nvSpPr>
          <p:spPr>
            <a:xfrm>
              <a:off x="2109924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52" name="Google Shape;252;p7"/>
            <p:cNvSpPr/>
            <p:nvPr/>
          </p:nvSpPr>
          <p:spPr>
            <a:xfrm>
              <a:off x="3164885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53" name="Google Shape;253;p7"/>
            <p:cNvSpPr/>
            <p:nvPr/>
          </p:nvSpPr>
          <p:spPr>
            <a:xfrm>
              <a:off x="1054962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54" name="Google Shape;254;p7"/>
            <p:cNvSpPr/>
            <p:nvPr/>
          </p:nvSpPr>
          <p:spPr>
            <a:xfrm>
              <a:off x="0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255" name="Google Shape;255;p7"/>
          <p:cNvSpPr txBox="1">
            <a:spLocks noGrp="1"/>
          </p:cNvSpPr>
          <p:nvPr>
            <p:ph type="title"/>
          </p:nvPr>
        </p:nvSpPr>
        <p:spPr>
          <a:xfrm>
            <a:off x="653825" y="188881"/>
            <a:ext cx="141081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3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7"/>
          <p:cNvSpPr txBox="1">
            <a:spLocks noGrp="1"/>
          </p:cNvSpPr>
          <p:nvPr>
            <p:ph type="body" idx="1"/>
          </p:nvPr>
        </p:nvSpPr>
        <p:spPr>
          <a:xfrm>
            <a:off x="1528175" y="6932425"/>
            <a:ext cx="3398700" cy="1932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257" name="Google Shape;257;p7"/>
          <p:cNvSpPr txBox="1">
            <a:spLocks noGrp="1"/>
          </p:cNvSpPr>
          <p:nvPr>
            <p:ph type="body" idx="2"/>
          </p:nvPr>
        </p:nvSpPr>
        <p:spPr>
          <a:xfrm>
            <a:off x="7431488" y="6932425"/>
            <a:ext cx="3398700" cy="1932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61950" rtl="0">
              <a:spcBef>
                <a:spcPts val="64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 rtl="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rtl="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rtl="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 rtl="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258" name="Google Shape;258;p7"/>
          <p:cNvSpPr txBox="1">
            <a:spLocks noGrp="1"/>
          </p:cNvSpPr>
          <p:nvPr>
            <p:ph type="body" idx="3"/>
          </p:nvPr>
        </p:nvSpPr>
        <p:spPr>
          <a:xfrm>
            <a:off x="13191700" y="6932425"/>
            <a:ext cx="3398700" cy="1932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61950" rtl="0">
              <a:spcBef>
                <a:spcPts val="64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 rtl="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rtl="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rtl="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 rtl="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rtl="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259" name="Google Shape;259;p7"/>
          <p:cNvSpPr>
            <a:spLocks noGrp="1"/>
          </p:cNvSpPr>
          <p:nvPr>
            <p:ph type="pic" idx="4"/>
          </p:nvPr>
        </p:nvSpPr>
        <p:spPr>
          <a:xfrm>
            <a:off x="7143450" y="2524125"/>
            <a:ext cx="4011900" cy="37995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7"/>
          <p:cNvSpPr>
            <a:spLocks noGrp="1"/>
          </p:cNvSpPr>
          <p:nvPr>
            <p:ph type="pic" idx="5"/>
          </p:nvPr>
        </p:nvSpPr>
        <p:spPr>
          <a:xfrm>
            <a:off x="12898338" y="2524125"/>
            <a:ext cx="4011900" cy="37995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7"/>
          <p:cNvSpPr>
            <a:spLocks noGrp="1"/>
          </p:cNvSpPr>
          <p:nvPr>
            <p:ph type="pic" idx="6"/>
          </p:nvPr>
        </p:nvSpPr>
        <p:spPr>
          <a:xfrm>
            <a:off x="1377890" y="2524125"/>
            <a:ext cx="4011900" cy="3799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6">
  <p:cSld name="CUSTOM_5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Google Shape;263;p8"/>
          <p:cNvGrpSpPr/>
          <p:nvPr/>
        </p:nvGrpSpPr>
        <p:grpSpPr>
          <a:xfrm>
            <a:off x="0" y="-144662"/>
            <a:ext cx="18288118" cy="1036554"/>
            <a:chOff x="0" y="-38100"/>
            <a:chExt cx="4816592" cy="273000"/>
          </a:xfrm>
        </p:grpSpPr>
        <p:sp>
          <p:nvSpPr>
            <p:cNvPr id="264" name="Google Shape;264;p8"/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265" name="Google Shape;265;p8"/>
            <p:cNvSpPr txBox="1"/>
            <p:nvPr/>
          </p:nvSpPr>
          <p:spPr>
            <a:xfrm>
              <a:off x="0" y="-38100"/>
              <a:ext cx="4816500" cy="27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6" name="Google Shape;266;p8"/>
          <p:cNvSpPr/>
          <p:nvPr/>
        </p:nvSpPr>
        <p:spPr>
          <a:xfrm>
            <a:off x="17170177" y="223297"/>
            <a:ext cx="460559" cy="460559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8"/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268" name="Google Shape;268;p8"/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69" name="Google Shape;269;p8"/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grpSp>
        <p:nvGrpSpPr>
          <p:cNvPr id="270" name="Google Shape;270;p8"/>
          <p:cNvGrpSpPr/>
          <p:nvPr/>
        </p:nvGrpSpPr>
        <p:grpSpPr>
          <a:xfrm>
            <a:off x="1467344" y="1760339"/>
            <a:ext cx="7405635" cy="7332647"/>
            <a:chOff x="0" y="-38100"/>
            <a:chExt cx="1704600" cy="1687800"/>
          </a:xfrm>
        </p:grpSpPr>
        <p:sp>
          <p:nvSpPr>
            <p:cNvPr id="271" name="Google Shape;271;p8"/>
            <p:cNvSpPr/>
            <p:nvPr/>
          </p:nvSpPr>
          <p:spPr>
            <a:xfrm>
              <a:off x="0" y="0"/>
              <a:ext cx="1704530" cy="1649610"/>
            </a:xfrm>
            <a:custGeom>
              <a:avLst/>
              <a:gdLst/>
              <a:ahLst/>
              <a:cxnLst/>
              <a:rect l="l" t="t" r="r" b="b"/>
              <a:pathLst>
                <a:path w="1704530" h="1649610" extrusionOk="0">
                  <a:moveTo>
                    <a:pt x="0" y="0"/>
                  </a:moveTo>
                  <a:lnTo>
                    <a:pt x="1704530" y="0"/>
                  </a:lnTo>
                  <a:lnTo>
                    <a:pt x="1704530" y="1649610"/>
                  </a:lnTo>
                  <a:lnTo>
                    <a:pt x="0" y="1649610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</p:sp>
        <p:sp>
          <p:nvSpPr>
            <p:cNvPr id="272" name="Google Shape;272;p8"/>
            <p:cNvSpPr txBox="1"/>
            <p:nvPr/>
          </p:nvSpPr>
          <p:spPr>
            <a:xfrm>
              <a:off x="0" y="-38100"/>
              <a:ext cx="1704600" cy="16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" name="Google Shape;273;p8"/>
          <p:cNvSpPr>
            <a:spLocks noGrp="1"/>
          </p:cNvSpPr>
          <p:nvPr>
            <p:ph type="pic" idx="2"/>
          </p:nvPr>
        </p:nvSpPr>
        <p:spPr>
          <a:xfrm>
            <a:off x="1519875" y="1973250"/>
            <a:ext cx="7300500" cy="70719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74" name="Google Shape;274;p8"/>
          <p:cNvGrpSpPr/>
          <p:nvPr/>
        </p:nvGrpSpPr>
        <p:grpSpPr>
          <a:xfrm>
            <a:off x="9412544" y="1973363"/>
            <a:ext cx="7408157" cy="7071858"/>
            <a:chOff x="-73610" y="140"/>
            <a:chExt cx="9877543" cy="9429143"/>
          </a:xfrm>
        </p:grpSpPr>
        <p:grpSp>
          <p:nvGrpSpPr>
            <p:cNvPr id="275" name="Google Shape;275;p8"/>
            <p:cNvGrpSpPr/>
            <p:nvPr/>
          </p:nvGrpSpPr>
          <p:grpSpPr>
            <a:xfrm rot="-5400000">
              <a:off x="150590" y="-224060"/>
              <a:ext cx="9429143" cy="9877543"/>
              <a:chOff x="0" y="-38100"/>
              <a:chExt cx="4880509" cy="5112600"/>
            </a:xfrm>
          </p:grpSpPr>
          <p:sp>
            <p:nvSpPr>
              <p:cNvPr id="276" name="Google Shape;276;p8"/>
              <p:cNvSpPr/>
              <p:nvPr/>
            </p:nvSpPr>
            <p:spPr>
              <a:xfrm>
                <a:off x="0" y="0"/>
                <a:ext cx="4880509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4880509" h="5074393" extrusionOk="0">
                    <a:moveTo>
                      <a:pt x="0" y="0"/>
                    </a:moveTo>
                    <a:lnTo>
                      <a:pt x="4880509" y="0"/>
                    </a:lnTo>
                    <a:lnTo>
                      <a:pt x="4880509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277" name="Google Shape;277;p8"/>
              <p:cNvSpPr txBox="1"/>
              <p:nvPr/>
            </p:nvSpPr>
            <p:spPr>
              <a:xfrm>
                <a:off x="0" y="-38100"/>
                <a:ext cx="4880400" cy="51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8" name="Google Shape;278;p8"/>
            <p:cNvGrpSpPr/>
            <p:nvPr/>
          </p:nvGrpSpPr>
          <p:grpSpPr>
            <a:xfrm rot="-5400000">
              <a:off x="-4469697" y="4634388"/>
              <a:ext cx="9205227" cy="173915"/>
              <a:chOff x="0" y="-38100"/>
              <a:chExt cx="4764610" cy="90018"/>
            </a:xfrm>
          </p:grpSpPr>
          <p:sp>
            <p:nvSpPr>
              <p:cNvPr id="279" name="Google Shape;279;p8"/>
              <p:cNvSpPr/>
              <p:nvPr/>
            </p:nvSpPr>
            <p:spPr>
              <a:xfrm>
                <a:off x="0" y="0"/>
                <a:ext cx="4764610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764610" h="51918" extrusionOk="0">
                    <a:moveTo>
                      <a:pt x="0" y="0"/>
                    </a:moveTo>
                    <a:lnTo>
                      <a:pt x="4764610" y="0"/>
                    </a:lnTo>
                    <a:lnTo>
                      <a:pt x="4764610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280" name="Google Shape;280;p8"/>
              <p:cNvSpPr txBox="1"/>
              <p:nvPr/>
            </p:nvSpPr>
            <p:spPr>
              <a:xfrm>
                <a:off x="0" y="-38100"/>
                <a:ext cx="4764600" cy="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1" name="Google Shape;281;p8"/>
            <p:cNvGrpSpPr/>
            <p:nvPr/>
          </p:nvGrpSpPr>
          <p:grpSpPr>
            <a:xfrm>
              <a:off x="219875" y="9150043"/>
              <a:ext cx="9357091" cy="173915"/>
              <a:chOff x="0" y="-38100"/>
              <a:chExt cx="4843215" cy="90018"/>
            </a:xfrm>
          </p:grpSpPr>
          <p:sp>
            <p:nvSpPr>
              <p:cNvPr id="282" name="Google Shape;282;p8"/>
              <p:cNvSpPr/>
              <p:nvPr/>
            </p:nvSpPr>
            <p:spPr>
              <a:xfrm>
                <a:off x="0" y="0"/>
                <a:ext cx="4843215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1918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283" name="Google Shape;283;p8"/>
              <p:cNvSpPr txBox="1"/>
              <p:nvPr/>
            </p:nvSpPr>
            <p:spPr>
              <a:xfrm>
                <a:off x="0" y="-38100"/>
                <a:ext cx="4843200" cy="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4" name="Google Shape;284;p8"/>
            <p:cNvGrpSpPr/>
            <p:nvPr/>
          </p:nvGrpSpPr>
          <p:grpSpPr>
            <a:xfrm>
              <a:off x="219875" y="44987"/>
              <a:ext cx="9357091" cy="173915"/>
              <a:chOff x="0" y="-38100"/>
              <a:chExt cx="4843215" cy="90018"/>
            </a:xfrm>
          </p:grpSpPr>
          <p:sp>
            <p:nvSpPr>
              <p:cNvPr id="285" name="Google Shape;285;p8"/>
              <p:cNvSpPr/>
              <p:nvPr/>
            </p:nvSpPr>
            <p:spPr>
              <a:xfrm>
                <a:off x="0" y="0"/>
                <a:ext cx="4843215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1918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286" name="Google Shape;286;p8"/>
              <p:cNvSpPr txBox="1"/>
              <p:nvPr/>
            </p:nvSpPr>
            <p:spPr>
              <a:xfrm>
                <a:off x="0" y="-38100"/>
                <a:ext cx="4843200" cy="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7" name="Google Shape;287;p8"/>
            <p:cNvGrpSpPr/>
            <p:nvPr/>
          </p:nvGrpSpPr>
          <p:grpSpPr>
            <a:xfrm rot="-5400000">
              <a:off x="4987841" y="4634388"/>
              <a:ext cx="9205227" cy="173915"/>
              <a:chOff x="0" y="-38100"/>
              <a:chExt cx="4764610" cy="90018"/>
            </a:xfrm>
          </p:grpSpPr>
          <p:sp>
            <p:nvSpPr>
              <p:cNvPr id="288" name="Google Shape;288;p8"/>
              <p:cNvSpPr/>
              <p:nvPr/>
            </p:nvSpPr>
            <p:spPr>
              <a:xfrm>
                <a:off x="0" y="0"/>
                <a:ext cx="4764610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764610" h="51918" extrusionOk="0">
                    <a:moveTo>
                      <a:pt x="0" y="0"/>
                    </a:moveTo>
                    <a:lnTo>
                      <a:pt x="4764610" y="0"/>
                    </a:lnTo>
                    <a:lnTo>
                      <a:pt x="4764610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</p:sp>
          <p:sp>
            <p:nvSpPr>
              <p:cNvPr id="289" name="Google Shape;289;p8"/>
              <p:cNvSpPr txBox="1"/>
              <p:nvPr/>
            </p:nvSpPr>
            <p:spPr>
              <a:xfrm>
                <a:off x="0" y="-38100"/>
                <a:ext cx="4764600" cy="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90" name="Google Shape;290;p8"/>
          <p:cNvSpPr/>
          <p:nvPr/>
        </p:nvSpPr>
        <p:spPr>
          <a:xfrm rot="1367103">
            <a:off x="9088967" y="1517326"/>
            <a:ext cx="2864475" cy="1692644"/>
          </a:xfrm>
          <a:custGeom>
            <a:avLst/>
            <a:gdLst/>
            <a:ahLst/>
            <a:cxnLst/>
            <a:rect l="l" t="t" r="r" b="b"/>
            <a:pathLst>
              <a:path w="2862811" h="1691661" extrusionOk="0">
                <a:moveTo>
                  <a:pt x="0" y="0"/>
                </a:moveTo>
                <a:lnTo>
                  <a:pt x="2862811" y="0"/>
                </a:lnTo>
                <a:lnTo>
                  <a:pt x="2862811" y="1691661"/>
                </a:lnTo>
                <a:lnTo>
                  <a:pt x="0" y="16916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91" name="Google Shape;291;p8"/>
          <p:cNvSpPr/>
          <p:nvPr/>
        </p:nvSpPr>
        <p:spPr>
          <a:xfrm>
            <a:off x="15765919" y="7748786"/>
            <a:ext cx="1636256" cy="1724025"/>
          </a:xfrm>
          <a:custGeom>
            <a:avLst/>
            <a:gdLst/>
            <a:ahLst/>
            <a:cxnLst/>
            <a:rect l="l" t="t" r="r" b="b"/>
            <a:pathLst>
              <a:path w="1636256" h="1724025" extrusionOk="0">
                <a:moveTo>
                  <a:pt x="0" y="0"/>
                </a:moveTo>
                <a:lnTo>
                  <a:pt x="1636256" y="0"/>
                </a:lnTo>
                <a:lnTo>
                  <a:pt x="1636256" y="1724025"/>
                </a:lnTo>
                <a:lnTo>
                  <a:pt x="0" y="17240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92" name="Google Shape;292;p8"/>
          <p:cNvGrpSpPr/>
          <p:nvPr/>
        </p:nvGrpSpPr>
        <p:grpSpPr>
          <a:xfrm>
            <a:off x="12124528" y="205548"/>
            <a:ext cx="3758237" cy="499495"/>
            <a:chOff x="0" y="0"/>
            <a:chExt cx="5010983" cy="665993"/>
          </a:xfrm>
        </p:grpSpPr>
        <p:sp>
          <p:nvSpPr>
            <p:cNvPr id="293" name="Google Shape;293;p8"/>
            <p:cNvSpPr/>
            <p:nvPr/>
          </p:nvSpPr>
          <p:spPr>
            <a:xfrm>
              <a:off x="4219847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 amt="43000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94" name="Google Shape;294;p8"/>
            <p:cNvSpPr/>
            <p:nvPr/>
          </p:nvSpPr>
          <p:spPr>
            <a:xfrm>
              <a:off x="2109924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95" name="Google Shape;295;p8"/>
            <p:cNvSpPr/>
            <p:nvPr/>
          </p:nvSpPr>
          <p:spPr>
            <a:xfrm>
              <a:off x="3164885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96" name="Google Shape;296;p8"/>
            <p:cNvSpPr/>
            <p:nvPr/>
          </p:nvSpPr>
          <p:spPr>
            <a:xfrm>
              <a:off x="1054962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97" name="Google Shape;297;p8"/>
            <p:cNvSpPr/>
            <p:nvPr/>
          </p:nvSpPr>
          <p:spPr>
            <a:xfrm>
              <a:off x="0" y="0"/>
              <a:ext cx="791136" cy="665993"/>
            </a:xfrm>
            <a:custGeom>
              <a:avLst/>
              <a:gdLst/>
              <a:ahLst/>
              <a:cxnLst/>
              <a:rect l="l" t="t" r="r" b="b"/>
              <a:pathLst>
                <a:path w="791136" h="665993" extrusionOk="0">
                  <a:moveTo>
                    <a:pt x="0" y="0"/>
                  </a:moveTo>
                  <a:lnTo>
                    <a:pt x="791136" y="0"/>
                  </a:lnTo>
                  <a:lnTo>
                    <a:pt x="791136" y="665993"/>
                  </a:lnTo>
                  <a:lnTo>
                    <a:pt x="0" y="66599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298" name="Google Shape;298;p8"/>
          <p:cNvSpPr txBox="1">
            <a:spLocks noGrp="1"/>
          </p:cNvSpPr>
          <p:nvPr>
            <p:ph type="title"/>
          </p:nvPr>
        </p:nvSpPr>
        <p:spPr>
          <a:xfrm>
            <a:off x="653825" y="188881"/>
            <a:ext cx="141081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3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8"/>
          <p:cNvSpPr txBox="1">
            <a:spLocks noGrp="1"/>
          </p:cNvSpPr>
          <p:nvPr>
            <p:ph type="body" idx="1"/>
          </p:nvPr>
        </p:nvSpPr>
        <p:spPr>
          <a:xfrm>
            <a:off x="10089775" y="2518825"/>
            <a:ext cx="6053700" cy="5672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089950" y="556425"/>
            <a:ext cx="141081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50"/>
              <a:buFont typeface="Press Start 2P"/>
              <a:buNone/>
              <a:defRPr sz="3350" i="0" u="none" strike="noStrike" cap="none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029200" y="2235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"/>
              <a:buChar char="•"/>
              <a:defRPr sz="210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61950" algn="ctr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"/>
              <a:buChar char="–"/>
              <a:defRPr sz="210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6195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"/>
              <a:buChar char="•"/>
              <a:defRPr sz="210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6195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"/>
              <a:buChar char="–"/>
              <a:defRPr sz="210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6195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"/>
              <a:buChar char="»"/>
              <a:defRPr sz="210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6195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"/>
              <a:buChar char="•"/>
              <a:defRPr sz="210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6195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"/>
              <a:buChar char="•"/>
              <a:defRPr sz="210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6195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"/>
              <a:buChar char="•"/>
              <a:defRPr sz="210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6195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"/>
              <a:buChar char="•"/>
              <a:defRPr sz="210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huggingface/transformer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be.com/shorts/zYSYSVqA7Ic?feature=share" TargetMode="External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github.com/AndyXu66/MLfinal.git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5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1425" y="5104175"/>
            <a:ext cx="19110851" cy="5337599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9"/>
          <p:cNvSpPr/>
          <p:nvPr/>
        </p:nvSpPr>
        <p:spPr>
          <a:xfrm>
            <a:off x="3715562" y="1048300"/>
            <a:ext cx="10867869" cy="3534467"/>
          </a:xfrm>
          <a:custGeom>
            <a:avLst/>
            <a:gdLst/>
            <a:ahLst/>
            <a:cxnLst/>
            <a:rect l="l" t="t" r="r" b="b"/>
            <a:pathLst>
              <a:path w="5191856" h="4229626" extrusionOk="0">
                <a:moveTo>
                  <a:pt x="0" y="0"/>
                </a:moveTo>
                <a:lnTo>
                  <a:pt x="5191856" y="0"/>
                </a:lnTo>
                <a:lnTo>
                  <a:pt x="5191856" y="4229626"/>
                </a:lnTo>
                <a:lnTo>
                  <a:pt x="0" y="42296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49873" t="-22372" r="-49516" b="-122372"/>
            </a:stretch>
          </a:blipFill>
          <a:ln>
            <a:noFill/>
          </a:ln>
        </p:spPr>
        <p:txBody>
          <a:bodyPr/>
          <a:lstStyle/>
          <a:p>
            <a:pPr algn="ctr">
              <a:lnSpc>
                <a:spcPct val="150000"/>
              </a:lnSpc>
            </a:pPr>
            <a:endParaRPr lang="en-US" altLang="zh-TW" b="1" dirty="0"/>
          </a:p>
          <a:p>
            <a:pPr algn="ctr">
              <a:lnSpc>
                <a:spcPct val="150000"/>
              </a:lnSpc>
            </a:pPr>
            <a:endParaRPr lang="en-US" altLang="zh-TW" b="1" dirty="0"/>
          </a:p>
          <a:p>
            <a:pPr algn="ctr">
              <a:lnSpc>
                <a:spcPct val="150000"/>
              </a:lnSpc>
            </a:pPr>
            <a:endParaRPr lang="en-US" altLang="zh-TW" b="1" dirty="0"/>
          </a:p>
          <a:p>
            <a:pPr algn="ctr">
              <a:lnSpc>
                <a:spcPct val="150000"/>
              </a:lnSpc>
            </a:pPr>
            <a:r>
              <a:rPr lang="en-US" altLang="zh-TW" sz="4400" b="1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Music Genre Generation System</a:t>
            </a:r>
          </a:p>
        </p:txBody>
      </p:sp>
      <p:grpSp>
        <p:nvGrpSpPr>
          <p:cNvPr id="307" name="Google Shape;307;p9"/>
          <p:cNvGrpSpPr/>
          <p:nvPr/>
        </p:nvGrpSpPr>
        <p:grpSpPr>
          <a:xfrm>
            <a:off x="6260459" y="4971746"/>
            <a:ext cx="5767081" cy="1198301"/>
            <a:chOff x="-22015" y="-139975"/>
            <a:chExt cx="11546965" cy="2070277"/>
          </a:xfrm>
        </p:grpSpPr>
        <p:grpSp>
          <p:nvGrpSpPr>
            <p:cNvPr id="308" name="Google Shape;308;p9"/>
            <p:cNvGrpSpPr/>
            <p:nvPr/>
          </p:nvGrpSpPr>
          <p:grpSpPr>
            <a:xfrm>
              <a:off x="-1" y="-139975"/>
              <a:ext cx="11524951" cy="2070277"/>
              <a:chOff x="0" y="-38100"/>
              <a:chExt cx="3136981" cy="563510"/>
            </a:xfrm>
          </p:grpSpPr>
          <p:sp>
            <p:nvSpPr>
              <p:cNvPr id="309" name="Google Shape;309;p9"/>
              <p:cNvSpPr/>
              <p:nvPr/>
            </p:nvSpPr>
            <p:spPr>
              <a:xfrm>
                <a:off x="0" y="0"/>
                <a:ext cx="3136981" cy="525410"/>
              </a:xfrm>
              <a:custGeom>
                <a:avLst/>
                <a:gdLst/>
                <a:ahLst/>
                <a:cxnLst/>
                <a:rect l="l" t="t" r="r" b="b"/>
                <a:pathLst>
                  <a:path w="3136981" h="525410" extrusionOk="0">
                    <a:moveTo>
                      <a:pt x="0" y="0"/>
                    </a:moveTo>
                    <a:lnTo>
                      <a:pt x="3136981" y="0"/>
                    </a:lnTo>
                    <a:lnTo>
                      <a:pt x="3136981" y="525410"/>
                    </a:lnTo>
                    <a:lnTo>
                      <a:pt x="0" y="525410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54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10" name="Google Shape;310;p9"/>
              <p:cNvSpPr txBox="1"/>
              <p:nvPr/>
            </p:nvSpPr>
            <p:spPr>
              <a:xfrm>
                <a:off x="0" y="-38100"/>
                <a:ext cx="3136981" cy="5635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1" name="Google Shape;311;p9"/>
            <p:cNvGrpSpPr/>
            <p:nvPr/>
          </p:nvGrpSpPr>
          <p:grpSpPr>
            <a:xfrm>
              <a:off x="117963" y="1571811"/>
              <a:ext cx="11291086" cy="248213"/>
              <a:chOff x="0" y="-38100"/>
              <a:chExt cx="3073325" cy="67560"/>
            </a:xfrm>
          </p:grpSpPr>
          <p:sp>
            <p:nvSpPr>
              <p:cNvPr id="312" name="Google Shape;312;p9"/>
              <p:cNvSpPr/>
              <p:nvPr/>
            </p:nvSpPr>
            <p:spPr>
              <a:xfrm>
                <a:off x="0" y="0"/>
                <a:ext cx="3073325" cy="29460"/>
              </a:xfrm>
              <a:custGeom>
                <a:avLst/>
                <a:gdLst/>
                <a:ahLst/>
                <a:cxnLst/>
                <a:rect l="l" t="t" r="r" b="b"/>
                <a:pathLst>
                  <a:path w="3073325" h="29460" extrusionOk="0">
                    <a:moveTo>
                      <a:pt x="0" y="0"/>
                    </a:moveTo>
                    <a:lnTo>
                      <a:pt x="3073325" y="0"/>
                    </a:lnTo>
                    <a:lnTo>
                      <a:pt x="3073325" y="29460"/>
                    </a:lnTo>
                    <a:lnTo>
                      <a:pt x="0" y="29460"/>
                    </a:ln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13" name="Google Shape;313;p9"/>
              <p:cNvSpPr txBox="1"/>
              <p:nvPr/>
            </p:nvSpPr>
            <p:spPr>
              <a:xfrm>
                <a:off x="0" y="-38100"/>
                <a:ext cx="3073325" cy="675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4" name="Google Shape;314;p9"/>
            <p:cNvGrpSpPr/>
            <p:nvPr/>
          </p:nvGrpSpPr>
          <p:grpSpPr>
            <a:xfrm rot="-5400000">
              <a:off x="10455126" y="797120"/>
              <a:ext cx="1649578" cy="258267"/>
              <a:chOff x="0" y="-38100"/>
              <a:chExt cx="448999" cy="70297"/>
            </a:xfrm>
          </p:grpSpPr>
          <p:sp>
            <p:nvSpPr>
              <p:cNvPr id="315" name="Google Shape;315;p9"/>
              <p:cNvSpPr/>
              <p:nvPr/>
            </p:nvSpPr>
            <p:spPr>
              <a:xfrm>
                <a:off x="0" y="0"/>
                <a:ext cx="448999" cy="32197"/>
              </a:xfrm>
              <a:custGeom>
                <a:avLst/>
                <a:gdLst/>
                <a:ahLst/>
                <a:cxnLst/>
                <a:rect l="l" t="t" r="r" b="b"/>
                <a:pathLst>
                  <a:path w="448999" h="32197" extrusionOk="0">
                    <a:moveTo>
                      <a:pt x="0" y="0"/>
                    </a:moveTo>
                    <a:lnTo>
                      <a:pt x="448999" y="0"/>
                    </a:lnTo>
                    <a:lnTo>
                      <a:pt x="448999" y="32197"/>
                    </a:lnTo>
                    <a:lnTo>
                      <a:pt x="0" y="32197"/>
                    </a:ln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16" name="Google Shape;316;p9"/>
              <p:cNvSpPr txBox="1"/>
              <p:nvPr/>
            </p:nvSpPr>
            <p:spPr>
              <a:xfrm>
                <a:off x="0" y="-38100"/>
                <a:ext cx="448999" cy="702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" name="Google Shape;317;p9"/>
            <p:cNvGrpSpPr/>
            <p:nvPr/>
          </p:nvGrpSpPr>
          <p:grpSpPr>
            <a:xfrm rot="-5400000">
              <a:off x="-717670" y="797120"/>
              <a:ext cx="1649578" cy="258267"/>
              <a:chOff x="0" y="-38100"/>
              <a:chExt cx="448999" cy="70297"/>
            </a:xfrm>
          </p:grpSpPr>
          <p:sp>
            <p:nvSpPr>
              <p:cNvPr id="318" name="Google Shape;318;p9"/>
              <p:cNvSpPr/>
              <p:nvPr/>
            </p:nvSpPr>
            <p:spPr>
              <a:xfrm>
                <a:off x="0" y="0"/>
                <a:ext cx="448999" cy="32197"/>
              </a:xfrm>
              <a:custGeom>
                <a:avLst/>
                <a:gdLst/>
                <a:ahLst/>
                <a:cxnLst/>
                <a:rect l="l" t="t" r="r" b="b"/>
                <a:pathLst>
                  <a:path w="448999" h="32197" extrusionOk="0">
                    <a:moveTo>
                      <a:pt x="0" y="0"/>
                    </a:moveTo>
                    <a:lnTo>
                      <a:pt x="448999" y="0"/>
                    </a:lnTo>
                    <a:lnTo>
                      <a:pt x="448999" y="32197"/>
                    </a:lnTo>
                    <a:lnTo>
                      <a:pt x="0" y="3219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19" name="Google Shape;319;p9"/>
              <p:cNvSpPr txBox="1"/>
              <p:nvPr/>
            </p:nvSpPr>
            <p:spPr>
              <a:xfrm>
                <a:off x="0" y="-38100"/>
                <a:ext cx="448999" cy="702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0" name="Google Shape;320;p9"/>
            <p:cNvGrpSpPr/>
            <p:nvPr/>
          </p:nvGrpSpPr>
          <p:grpSpPr>
            <a:xfrm>
              <a:off x="117963" y="-38513"/>
              <a:ext cx="11291086" cy="248213"/>
              <a:chOff x="0" y="-38100"/>
              <a:chExt cx="3073325" cy="67560"/>
            </a:xfrm>
          </p:grpSpPr>
          <p:sp>
            <p:nvSpPr>
              <p:cNvPr id="321" name="Google Shape;321;p9"/>
              <p:cNvSpPr/>
              <p:nvPr/>
            </p:nvSpPr>
            <p:spPr>
              <a:xfrm>
                <a:off x="0" y="0"/>
                <a:ext cx="3073325" cy="29460"/>
              </a:xfrm>
              <a:custGeom>
                <a:avLst/>
                <a:gdLst/>
                <a:ahLst/>
                <a:cxnLst/>
                <a:rect l="l" t="t" r="r" b="b"/>
                <a:pathLst>
                  <a:path w="3073325" h="29460" extrusionOk="0">
                    <a:moveTo>
                      <a:pt x="0" y="0"/>
                    </a:moveTo>
                    <a:lnTo>
                      <a:pt x="3073325" y="0"/>
                    </a:lnTo>
                    <a:lnTo>
                      <a:pt x="3073325" y="29460"/>
                    </a:lnTo>
                    <a:lnTo>
                      <a:pt x="0" y="2946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22" name="Google Shape;322;p9"/>
              <p:cNvSpPr txBox="1"/>
              <p:nvPr/>
            </p:nvSpPr>
            <p:spPr>
              <a:xfrm>
                <a:off x="0" y="-38100"/>
                <a:ext cx="3073325" cy="675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3" name="Google Shape;323;p9"/>
          <p:cNvSpPr/>
          <p:nvPr/>
        </p:nvSpPr>
        <p:spPr>
          <a:xfrm>
            <a:off x="10502342" y="5570897"/>
            <a:ext cx="564467" cy="1057794"/>
          </a:xfrm>
          <a:custGeom>
            <a:avLst/>
            <a:gdLst/>
            <a:ahLst/>
            <a:cxnLst/>
            <a:rect l="l" t="t" r="r" b="b"/>
            <a:pathLst>
              <a:path w="774847" h="1356405" extrusionOk="0">
                <a:moveTo>
                  <a:pt x="0" y="0"/>
                </a:moveTo>
                <a:lnTo>
                  <a:pt x="774847" y="0"/>
                </a:lnTo>
                <a:lnTo>
                  <a:pt x="774847" y="1356405"/>
                </a:lnTo>
                <a:lnTo>
                  <a:pt x="0" y="13564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solidFill>
              <a:srgbClr val="F4CAFF"/>
            </a:solidFill>
          </a:ln>
        </p:spPr>
        <p:txBody>
          <a:bodyPr/>
          <a:lstStyle/>
          <a:p>
            <a:endParaRPr lang="zh-TW" altLang="en-US" dirty="0"/>
          </a:p>
        </p:txBody>
      </p:sp>
      <p:sp>
        <p:nvSpPr>
          <p:cNvPr id="324" name="Google Shape;324;p9"/>
          <p:cNvSpPr/>
          <p:nvPr/>
        </p:nvSpPr>
        <p:spPr>
          <a:xfrm>
            <a:off x="3078370" y="2236561"/>
            <a:ext cx="1607070" cy="1300266"/>
          </a:xfrm>
          <a:custGeom>
            <a:avLst/>
            <a:gdLst/>
            <a:ahLst/>
            <a:cxnLst/>
            <a:rect l="l" t="t" r="r" b="b"/>
            <a:pathLst>
              <a:path w="1607070" h="1300266" extrusionOk="0">
                <a:moveTo>
                  <a:pt x="0" y="0"/>
                </a:moveTo>
                <a:lnTo>
                  <a:pt x="1607070" y="0"/>
                </a:lnTo>
                <a:lnTo>
                  <a:pt x="1607070" y="1300266"/>
                </a:lnTo>
                <a:lnTo>
                  <a:pt x="0" y="13002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25" name="Google Shape;325;p9"/>
          <p:cNvSpPr/>
          <p:nvPr/>
        </p:nvSpPr>
        <p:spPr>
          <a:xfrm>
            <a:off x="15080611" y="7743362"/>
            <a:ext cx="1481045" cy="1198300"/>
          </a:xfrm>
          <a:custGeom>
            <a:avLst/>
            <a:gdLst/>
            <a:ahLst/>
            <a:cxnLst/>
            <a:rect l="l" t="t" r="r" b="b"/>
            <a:pathLst>
              <a:path w="1481045" h="1198300" extrusionOk="0">
                <a:moveTo>
                  <a:pt x="0" y="0"/>
                </a:moveTo>
                <a:lnTo>
                  <a:pt x="1481045" y="0"/>
                </a:lnTo>
                <a:lnTo>
                  <a:pt x="1481045" y="1198300"/>
                </a:lnTo>
                <a:lnTo>
                  <a:pt x="0" y="1198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26" name="Google Shape;326;p9"/>
          <p:cNvSpPr/>
          <p:nvPr/>
        </p:nvSpPr>
        <p:spPr>
          <a:xfrm>
            <a:off x="14422115" y="5667786"/>
            <a:ext cx="892675" cy="1147759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9"/>
          <p:cNvSpPr/>
          <p:nvPr/>
        </p:nvSpPr>
        <p:spPr>
          <a:xfrm>
            <a:off x="1946991" y="6812853"/>
            <a:ext cx="892675" cy="1147759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9"/>
          <p:cNvSpPr/>
          <p:nvPr/>
        </p:nvSpPr>
        <p:spPr>
          <a:xfrm>
            <a:off x="870507" y="755785"/>
            <a:ext cx="892675" cy="1147759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9"/>
          <p:cNvSpPr/>
          <p:nvPr/>
        </p:nvSpPr>
        <p:spPr>
          <a:xfrm>
            <a:off x="1630606" y="4152370"/>
            <a:ext cx="316385" cy="31663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0" name="Google Shape;330;p9"/>
          <p:cNvSpPr/>
          <p:nvPr/>
        </p:nvSpPr>
        <p:spPr>
          <a:xfrm>
            <a:off x="870507" y="8941662"/>
            <a:ext cx="316385" cy="31663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1" name="Google Shape;331;p9"/>
          <p:cNvSpPr/>
          <p:nvPr/>
        </p:nvSpPr>
        <p:spPr>
          <a:xfrm>
            <a:off x="16906474" y="5410200"/>
            <a:ext cx="316385" cy="31663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2" name="Google Shape;332;p9"/>
          <p:cNvSpPr/>
          <p:nvPr/>
        </p:nvSpPr>
        <p:spPr>
          <a:xfrm>
            <a:off x="15087084" y="3676642"/>
            <a:ext cx="316385" cy="31663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3" name="Google Shape;333;p9"/>
          <p:cNvSpPr/>
          <p:nvPr/>
        </p:nvSpPr>
        <p:spPr>
          <a:xfrm>
            <a:off x="13714183" y="4109867"/>
            <a:ext cx="316385" cy="31663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4" name="Google Shape;334;p9"/>
          <p:cNvSpPr/>
          <p:nvPr/>
        </p:nvSpPr>
        <p:spPr>
          <a:xfrm>
            <a:off x="17259300" y="9099981"/>
            <a:ext cx="316385" cy="31663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5" name="Google Shape;335;p9"/>
          <p:cNvSpPr/>
          <p:nvPr/>
        </p:nvSpPr>
        <p:spPr>
          <a:xfrm>
            <a:off x="14030568" y="8941662"/>
            <a:ext cx="316385" cy="31663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6" name="Google Shape;336;p9"/>
          <p:cNvSpPr/>
          <p:nvPr/>
        </p:nvSpPr>
        <p:spPr>
          <a:xfrm>
            <a:off x="2920178" y="1213356"/>
            <a:ext cx="316385" cy="316638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7" name="Google Shape;337;p9"/>
          <p:cNvSpPr/>
          <p:nvPr/>
        </p:nvSpPr>
        <p:spPr>
          <a:xfrm>
            <a:off x="16691416" y="1529994"/>
            <a:ext cx="373250" cy="373549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8" name="Google Shape;338;p9"/>
          <p:cNvSpPr/>
          <p:nvPr/>
        </p:nvSpPr>
        <p:spPr>
          <a:xfrm>
            <a:off x="4376079" y="5984194"/>
            <a:ext cx="373250" cy="373549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41" name="Google Shape;341;p9"/>
          <p:cNvSpPr txBox="1"/>
          <p:nvPr/>
        </p:nvSpPr>
        <p:spPr>
          <a:xfrm>
            <a:off x="6741045" y="5100035"/>
            <a:ext cx="4802700" cy="88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24" b="1" i="0" u="none" strike="noStrike" cap="none" dirty="0">
                <a:solidFill>
                  <a:srgbClr val="5067DC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  <a:sym typeface="Roboto Mono"/>
              </a:rPr>
              <a:t>Start</a:t>
            </a:r>
            <a:r>
              <a:rPr lang="en-US" sz="4124" b="1" i="0" u="none" strike="noStrike" cap="none" dirty="0">
                <a:solidFill>
                  <a:srgbClr val="5067DC"/>
                </a:solidFill>
                <a:latin typeface="Roboto Mono"/>
                <a:ea typeface="Roboto Mono"/>
                <a:cs typeface="Roboto Mono"/>
                <a:sym typeface="Roboto Mono"/>
              </a:rPr>
              <a:t>!</a:t>
            </a:r>
            <a:endParaRPr lang="en-US" dirty="0">
              <a:solidFill>
                <a:srgbClr val="5067DC"/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371FAD8-9E75-EE89-591D-AF68134326F2}"/>
              </a:ext>
            </a:extLst>
          </p:cNvPr>
          <p:cNvSpPr txBox="1"/>
          <p:nvPr/>
        </p:nvSpPr>
        <p:spPr>
          <a:xfrm>
            <a:off x="0" y="6628691"/>
            <a:ext cx="18288000" cy="32482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TW" sz="2800" dirty="0">
                <a:solidFill>
                  <a:schemeClr val="bg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Group 12 </a:t>
            </a:r>
          </a:p>
          <a:p>
            <a:pPr algn="ctr">
              <a:lnSpc>
                <a:spcPct val="150000"/>
              </a:lnSpc>
            </a:pPr>
            <a:r>
              <a:rPr lang="en-US" altLang="zh-TW" sz="2800" dirty="0">
                <a:solidFill>
                  <a:schemeClr val="bg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E94101096</a:t>
            </a:r>
            <a:r>
              <a:rPr lang="zh-TW" altLang="en-US" sz="2800" b="1" dirty="0">
                <a:solidFill>
                  <a:schemeClr val="bg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劉翁碩</a:t>
            </a:r>
            <a:endParaRPr lang="en-US" altLang="zh-TW" sz="2800" b="1" dirty="0">
              <a:solidFill>
                <a:schemeClr val="bg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lnSpc>
                <a:spcPct val="150000"/>
              </a:lnSpc>
            </a:pPr>
            <a:r>
              <a:rPr lang="en-US" altLang="zh-TW" sz="2800" dirty="0">
                <a:solidFill>
                  <a:schemeClr val="bg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P86131183</a:t>
            </a:r>
            <a:r>
              <a:rPr lang="zh-TW" altLang="en-US" sz="2800" b="1" dirty="0">
                <a:solidFill>
                  <a:schemeClr val="bg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官廷昱</a:t>
            </a:r>
            <a:endParaRPr lang="en-US" altLang="zh-TW" sz="2800" b="1" dirty="0">
              <a:solidFill>
                <a:schemeClr val="bg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lnSpc>
                <a:spcPct val="150000"/>
              </a:lnSpc>
            </a:pPr>
            <a:r>
              <a:rPr lang="en-US" altLang="zh-TW" sz="2800" dirty="0">
                <a:solidFill>
                  <a:schemeClr val="bg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N16131722</a:t>
            </a:r>
            <a:r>
              <a:rPr lang="zh-TW" altLang="en-US" sz="2800" b="1" dirty="0">
                <a:solidFill>
                  <a:schemeClr val="bg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許志煒</a:t>
            </a:r>
            <a:endParaRPr lang="en-US" altLang="zh-TW" sz="2800" b="1" dirty="0">
              <a:solidFill>
                <a:schemeClr val="bg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lnSpc>
                <a:spcPct val="150000"/>
              </a:lnSpc>
            </a:pPr>
            <a:r>
              <a:rPr lang="en-US" altLang="zh-TW" sz="2800" dirty="0">
                <a:solidFill>
                  <a:schemeClr val="bg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N96131558</a:t>
            </a:r>
            <a:r>
              <a:rPr lang="zh-TW" altLang="en-US" sz="2800" b="1" dirty="0">
                <a:solidFill>
                  <a:schemeClr val="bg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林沛錡</a:t>
            </a:r>
            <a:endParaRPr lang="en-US" altLang="zh-TW" sz="2800" b="1" dirty="0">
              <a:solidFill>
                <a:schemeClr val="bg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9829BC4-0A2E-6F5E-F0A1-C08EF30DE507}"/>
              </a:ext>
            </a:extLst>
          </p:cNvPr>
          <p:cNvSpPr txBox="1"/>
          <p:nvPr/>
        </p:nvSpPr>
        <p:spPr>
          <a:xfrm>
            <a:off x="0" y="0"/>
            <a:ext cx="182880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TW" sz="4000" b="1" kern="100" dirty="0">
                <a:solidFill>
                  <a:schemeClr val="tx2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MACHINE LEARNING IN ENGINEERING SCIENCE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6BD80652-D37C-BAE9-CC36-3D5FB1CD2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A1F62E49-8615-0CB7-DA5E-D810E667E9DD}"/>
              </a:ext>
            </a:extLst>
          </p:cNvPr>
          <p:cNvSpPr/>
          <p:nvPr/>
        </p:nvSpPr>
        <p:spPr>
          <a:xfrm rot="2084354">
            <a:off x="-1174829" y="4788756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8" name="Google Shape;699;p17">
            <a:extLst>
              <a:ext uri="{FF2B5EF4-FFF2-40B4-BE49-F238E27FC236}">
                <a16:creationId xmlns:a16="http://schemas.microsoft.com/office/drawing/2014/main" id="{E728DCE6-3FFE-6124-2200-9C35677B0FA0}"/>
              </a:ext>
            </a:extLst>
          </p:cNvPr>
          <p:cNvSpPr/>
          <p:nvPr/>
        </p:nvSpPr>
        <p:spPr>
          <a:xfrm rot="16200000">
            <a:off x="7167030" y="-2371705"/>
            <a:ext cx="4098321" cy="13908505"/>
          </a:xfrm>
          <a:custGeom>
            <a:avLst/>
            <a:gdLst/>
            <a:ahLst/>
            <a:cxnLst/>
            <a:rect l="l" t="t" r="r" b="b"/>
            <a:pathLst>
              <a:path w="1631258" h="5074393" extrusionOk="0">
                <a:moveTo>
                  <a:pt x="0" y="0"/>
                </a:moveTo>
                <a:lnTo>
                  <a:pt x="1631258" y="0"/>
                </a:lnTo>
                <a:lnTo>
                  <a:pt x="1631258" y="5074393"/>
                </a:lnTo>
                <a:lnTo>
                  <a:pt x="0" y="5074393"/>
                </a:lnTo>
                <a:close/>
              </a:path>
            </a:pathLst>
          </a:custGeom>
          <a:gradFill>
            <a:gsLst>
              <a:gs pos="0">
                <a:srgbClr val="899BFC"/>
              </a:gs>
              <a:gs pos="100000">
                <a:srgbClr val="FCFCFC"/>
              </a:gs>
            </a:gsLst>
            <a:lin ang="2700000" scaled="0"/>
          </a:gradFill>
          <a:ln w="85725" cap="sq" cmpd="sng">
            <a:solidFill>
              <a:srgbClr val="5067D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B4636CC6-131B-95F3-A704-F821D4E3391D}"/>
              </a:ext>
            </a:extLst>
          </p:cNvPr>
          <p:cNvSpPr txBox="1"/>
          <p:nvPr/>
        </p:nvSpPr>
        <p:spPr>
          <a:xfrm>
            <a:off x="2462461" y="5825759"/>
            <a:ext cx="133630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dirty="0">
                <a:latin typeface="Roboto Mono" panose="00000009000000000000" pitchFamily="49" charset="0"/>
              </a:rPr>
              <a:t>Reference Link: </a:t>
            </a:r>
            <a:r>
              <a:rPr lang="en-US" altLang="zh-TW" sz="2800" dirty="0">
                <a:latin typeface="Roboto Mono" panose="00000009000000000000" pitchFamily="49" charset="0"/>
                <a:hlinkClick r:id="rId4"/>
              </a:rPr>
              <a:t>https://github.com/huggingface/transformers</a:t>
            </a:r>
            <a:endParaRPr lang="zh-TW" altLang="en-US" sz="2800" dirty="0">
              <a:latin typeface="Roboto Mono" panose="00000009000000000000" pitchFamily="49" charset="0"/>
            </a:endParaRPr>
          </a:p>
        </p:txBody>
      </p:sp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5AF1AD77-B0C1-8246-616F-ED77CEFA495D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CA3C87A0-D159-B904-196D-766F400ACDB6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936C432A-8542-F2B5-355D-0248B13B9B0B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31BE1A1E-E736-5A47-E548-668F3DC58023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81C2BDD7-409F-E016-C6DC-3B6B992FCB9B}"/>
              </a:ext>
            </a:extLst>
          </p:cNvPr>
          <p:cNvSpPr txBox="1"/>
          <p:nvPr/>
        </p:nvSpPr>
        <p:spPr>
          <a:xfrm>
            <a:off x="653826" y="331374"/>
            <a:ext cx="10877100" cy="46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Clr>
                <a:srgbClr val="595959"/>
              </a:buClr>
              <a:buSzPts val="66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  <a:ea typeface="Calibri"/>
                <a:cs typeface="Calibri"/>
                <a:sym typeface="Calibri"/>
              </a:rPr>
              <a:t>Generate model</a:t>
            </a:r>
            <a:endParaRPr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8EB07E9-BAD4-373D-9CF4-2A196707150E}"/>
              </a:ext>
            </a:extLst>
          </p:cNvPr>
          <p:cNvSpPr txBox="1"/>
          <p:nvPr/>
        </p:nvSpPr>
        <p:spPr>
          <a:xfrm>
            <a:off x="2534653" y="2891251"/>
            <a:ext cx="133630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dirty="0">
                <a:solidFill>
                  <a:schemeClr val="tx1"/>
                </a:solidFill>
                <a:latin typeface="Roboto Mono" panose="00000009000000000000" pitchFamily="49" charset="0"/>
              </a:rPr>
              <a:t>Use the </a:t>
            </a:r>
            <a:r>
              <a:rPr lang="en-US" altLang="zh-TW" sz="2800" dirty="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“ </a:t>
            </a:r>
            <a:r>
              <a:rPr lang="en-US" altLang="zh-TW" sz="2800" dirty="0" err="1">
                <a:solidFill>
                  <a:schemeClr val="tx1"/>
                </a:solidFill>
                <a:latin typeface="Roboto Mono" panose="00000009000000000000" pitchFamily="49" charset="0"/>
              </a:rPr>
              <a:t>facebook</a:t>
            </a:r>
            <a:r>
              <a:rPr lang="en-US" altLang="zh-TW" sz="2800" dirty="0">
                <a:solidFill>
                  <a:schemeClr val="tx1"/>
                </a:solidFill>
                <a:latin typeface="Roboto Mono" panose="00000009000000000000" pitchFamily="49" charset="0"/>
              </a:rPr>
              <a:t>/</a:t>
            </a:r>
            <a:r>
              <a:rPr lang="en-US" altLang="zh-TW" sz="2800" dirty="0" err="1">
                <a:solidFill>
                  <a:schemeClr val="tx1"/>
                </a:solidFill>
                <a:latin typeface="Roboto Mono" panose="00000009000000000000" pitchFamily="49" charset="0"/>
              </a:rPr>
              <a:t>musicgen</a:t>
            </a:r>
            <a:r>
              <a:rPr lang="en-US" altLang="zh-TW" sz="2800" dirty="0">
                <a:solidFill>
                  <a:schemeClr val="tx1"/>
                </a:solidFill>
                <a:latin typeface="Roboto Mono" panose="00000009000000000000" pitchFamily="49" charset="0"/>
              </a:rPr>
              <a:t>-small</a:t>
            </a:r>
            <a:r>
              <a:rPr lang="en-US" altLang="zh-TW" sz="2800" dirty="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”</a:t>
            </a:r>
            <a:r>
              <a:rPr lang="en-US" altLang="zh-TW" sz="2800" dirty="0">
                <a:solidFill>
                  <a:schemeClr val="tx1"/>
                </a:solidFill>
                <a:latin typeface="Roboto Mono" panose="00000009000000000000" pitchFamily="49" charset="0"/>
              </a:rPr>
              <a:t> music generation API from Hugging Face. By entering your desired music genre and style into the prompt, you can automatically generate corresponding music.</a:t>
            </a:r>
            <a:endParaRPr lang="zh-TW" altLang="en-US" sz="2800" dirty="0">
              <a:solidFill>
                <a:schemeClr val="tx1"/>
              </a:solidFill>
              <a:latin typeface="Roboto Mono" panose="00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740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690">
          <a:extLst>
            <a:ext uri="{FF2B5EF4-FFF2-40B4-BE49-F238E27FC236}">
              <a16:creationId xmlns:a16="http://schemas.microsoft.com/office/drawing/2014/main" id="{7C94F528-982E-16A0-D230-AEA4E7E3A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698;p17">
            <a:extLst>
              <a:ext uri="{FF2B5EF4-FFF2-40B4-BE49-F238E27FC236}">
                <a16:creationId xmlns:a16="http://schemas.microsoft.com/office/drawing/2014/main" id="{8E32E9C6-A62C-A174-B971-0E47E67FF19E}"/>
              </a:ext>
            </a:extLst>
          </p:cNvPr>
          <p:cNvGrpSpPr/>
          <p:nvPr/>
        </p:nvGrpSpPr>
        <p:grpSpPr>
          <a:xfrm rot="16200000">
            <a:off x="4197621" y="1378496"/>
            <a:ext cx="9010445" cy="8325854"/>
            <a:chOff x="0" y="-66675"/>
            <a:chExt cx="1631258" cy="5141068"/>
          </a:xfrm>
        </p:grpSpPr>
        <p:sp>
          <p:nvSpPr>
            <p:cNvPr id="18" name="Google Shape;699;p17">
              <a:extLst>
                <a:ext uri="{FF2B5EF4-FFF2-40B4-BE49-F238E27FC236}">
                  <a16:creationId xmlns:a16="http://schemas.microsoft.com/office/drawing/2014/main" id="{6C972A13-051B-7165-8D50-38D72162589F}"/>
                </a:ext>
              </a:extLst>
            </p:cNvPr>
            <p:cNvSpPr/>
            <p:nvPr/>
          </p:nvSpPr>
          <p:spPr>
            <a:xfrm>
              <a:off x="0" y="0"/>
              <a:ext cx="1631258" cy="5074393"/>
            </a:xfrm>
            <a:custGeom>
              <a:avLst/>
              <a:gdLst/>
              <a:ahLst/>
              <a:cxnLst/>
              <a:rect l="l" t="t" r="r" b="b"/>
              <a:pathLst>
                <a:path w="1631258" h="5074393" extrusionOk="0">
                  <a:moveTo>
                    <a:pt x="0" y="0"/>
                  </a:moveTo>
                  <a:lnTo>
                    <a:pt x="1631258" y="0"/>
                  </a:lnTo>
                  <a:lnTo>
                    <a:pt x="1631258" y="5074393"/>
                  </a:lnTo>
                  <a:lnTo>
                    <a:pt x="0" y="5074393"/>
                  </a:lnTo>
                  <a:close/>
                </a:path>
              </a:pathLst>
            </a:custGeom>
            <a:gradFill>
              <a:gsLst>
                <a:gs pos="0">
                  <a:srgbClr val="899BFC"/>
                </a:gs>
                <a:gs pos="100000">
                  <a:srgbClr val="FCFCFC"/>
                </a:gs>
              </a:gsLst>
              <a:lin ang="2700000" scaled="0"/>
            </a:gradFill>
            <a:ln w="85725" cap="sq" cmpd="sng">
              <a:solidFill>
                <a:srgbClr val="5067DC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9" name="Google Shape;700;p17">
              <a:extLst>
                <a:ext uri="{FF2B5EF4-FFF2-40B4-BE49-F238E27FC236}">
                  <a16:creationId xmlns:a16="http://schemas.microsoft.com/office/drawing/2014/main" id="{DBAB42B6-4684-A3D5-846B-248B298F9DAF}"/>
                </a:ext>
              </a:extLst>
            </p:cNvPr>
            <p:cNvSpPr txBox="1"/>
            <p:nvPr/>
          </p:nvSpPr>
          <p:spPr>
            <a:xfrm>
              <a:off x="0" y="-66675"/>
              <a:ext cx="1631258" cy="51410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9375" tIns="19375" rIns="19375" bIns="19375" anchor="ctr" anchorCtr="0">
              <a:noAutofit/>
            </a:bodyPr>
            <a:lstStyle/>
            <a:p>
              <a:pPr marL="0" marR="0" lvl="0" indent="0" algn="ctr" rtl="0">
                <a:lnSpc>
                  <a:spcPct val="254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</a:t>
              </a: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EEA64C74-B273-26BB-B982-3C4F9AC90ABC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4A7D8F00-677F-818E-4A9C-A6422CCBDECD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FD97045C-CF9D-A2D6-4044-2803DDD1ECF5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DE884EE0-1449-0B98-63CB-683239E460DA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65B91108-9E2A-358A-9E7D-7CBB46C1E9B1}"/>
              </a:ext>
            </a:extLst>
          </p:cNvPr>
          <p:cNvSpPr/>
          <p:nvPr/>
        </p:nvSpPr>
        <p:spPr>
          <a:xfrm rot="2084354">
            <a:off x="-1174829" y="4788756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AC6FE040-5939-4F86-B2E8-A46EAC401DFB}"/>
              </a:ext>
            </a:extLst>
          </p:cNvPr>
          <p:cNvSpPr txBox="1"/>
          <p:nvPr/>
        </p:nvSpPr>
        <p:spPr>
          <a:xfrm>
            <a:off x="653826" y="331374"/>
            <a:ext cx="10877100" cy="765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Clr>
                <a:srgbClr val="595959"/>
              </a:buClr>
              <a:buSzPts val="66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  <a:ea typeface="Calibri"/>
                <a:cs typeface="Calibri"/>
                <a:sym typeface="Calibri"/>
              </a:rPr>
              <a:t>Model architecture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7A22DAA-3EC8-D36F-A88B-4839C7072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3791" y="1241628"/>
            <a:ext cx="7213253" cy="848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851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635FBCE7-9D88-5CDC-A718-E02624629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Google Shape;1063;p23">
            <a:extLst>
              <a:ext uri="{FF2B5EF4-FFF2-40B4-BE49-F238E27FC236}">
                <a16:creationId xmlns:a16="http://schemas.microsoft.com/office/drawing/2014/main" id="{6A30C0C8-39AF-9086-2011-3DE08CA18DE2}"/>
              </a:ext>
            </a:extLst>
          </p:cNvPr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1064" name="Google Shape;1064;p23">
              <a:extLst>
                <a:ext uri="{FF2B5EF4-FFF2-40B4-BE49-F238E27FC236}">
                  <a16:creationId xmlns:a16="http://schemas.microsoft.com/office/drawing/2014/main" id="{68BCEED7-27A0-38D4-B707-F7F0ACA44BB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65" name="Google Shape;1065;p23">
              <a:extLst>
                <a:ext uri="{FF2B5EF4-FFF2-40B4-BE49-F238E27FC236}">
                  <a16:creationId xmlns:a16="http://schemas.microsoft.com/office/drawing/2014/main" id="{77DEC2A8-63F6-914F-B803-C67F2FCB05F4}"/>
                </a:ext>
              </a:extLst>
            </p:cNvPr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029" name="Google Shape;1029;p23">
            <a:extLst>
              <a:ext uri="{FF2B5EF4-FFF2-40B4-BE49-F238E27FC236}">
                <a16:creationId xmlns:a16="http://schemas.microsoft.com/office/drawing/2014/main" id="{F2854856-CD24-B441-D003-E9D508E190C0}"/>
              </a:ext>
            </a:extLst>
          </p:cNvPr>
          <p:cNvGrpSpPr/>
          <p:nvPr/>
        </p:nvGrpSpPr>
        <p:grpSpPr>
          <a:xfrm>
            <a:off x="1021891" y="1113091"/>
            <a:ext cx="16148286" cy="8195802"/>
            <a:chOff x="-128818" y="0"/>
            <a:chExt cx="9932692" cy="4018974"/>
          </a:xfrm>
        </p:grpSpPr>
        <p:grpSp>
          <p:nvGrpSpPr>
            <p:cNvPr id="1030" name="Google Shape;1030;p23">
              <a:extLst>
                <a:ext uri="{FF2B5EF4-FFF2-40B4-BE49-F238E27FC236}">
                  <a16:creationId xmlns:a16="http://schemas.microsoft.com/office/drawing/2014/main" id="{9DF972EB-7099-9BE7-087F-197A12F45973}"/>
                </a:ext>
              </a:extLst>
            </p:cNvPr>
            <p:cNvGrpSpPr/>
            <p:nvPr/>
          </p:nvGrpSpPr>
          <p:grpSpPr>
            <a:xfrm rot="-5400000">
              <a:off x="2828041" y="-2956859"/>
              <a:ext cx="4018974" cy="9932692"/>
              <a:chOff x="0" y="-66675"/>
              <a:chExt cx="2080183" cy="5141068"/>
            </a:xfrm>
          </p:grpSpPr>
          <p:sp>
            <p:nvSpPr>
              <p:cNvPr id="1031" name="Google Shape;1031;p23">
                <a:extLst>
                  <a:ext uri="{FF2B5EF4-FFF2-40B4-BE49-F238E27FC236}">
                    <a16:creationId xmlns:a16="http://schemas.microsoft.com/office/drawing/2014/main" id="{354D8037-2BFD-1810-4A22-A9ADD4A78977}"/>
                  </a:ext>
                </a:extLst>
              </p:cNvPr>
              <p:cNvSpPr/>
              <p:nvPr/>
            </p:nvSpPr>
            <p:spPr>
              <a:xfrm>
                <a:off x="0" y="0"/>
                <a:ext cx="2080183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2080183" h="5074393" extrusionOk="0">
                    <a:moveTo>
                      <a:pt x="0" y="0"/>
                    </a:moveTo>
                    <a:lnTo>
                      <a:pt x="2080183" y="0"/>
                    </a:lnTo>
                    <a:lnTo>
                      <a:pt x="2080183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2" name="Google Shape;1032;p23">
                <a:extLst>
                  <a:ext uri="{FF2B5EF4-FFF2-40B4-BE49-F238E27FC236}">
                    <a16:creationId xmlns:a16="http://schemas.microsoft.com/office/drawing/2014/main" id="{2D3FDC93-B3A5-6A1F-157A-AC819818D812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2080183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3" name="Google Shape;1033;p23">
              <a:extLst>
                <a:ext uri="{FF2B5EF4-FFF2-40B4-BE49-F238E27FC236}">
                  <a16:creationId xmlns:a16="http://schemas.microsoft.com/office/drawing/2014/main" id="{4D0F32D8-EA03-644B-F50D-A5172CA3196E}"/>
                </a:ext>
              </a:extLst>
            </p:cNvPr>
            <p:cNvGrpSpPr/>
            <p:nvPr/>
          </p:nvGrpSpPr>
          <p:grpSpPr>
            <a:xfrm rot="-5400000">
              <a:off x="-1765147" y="1922614"/>
              <a:ext cx="3796129" cy="173917"/>
              <a:chOff x="0" y="-38100"/>
              <a:chExt cx="1964841" cy="90018"/>
            </a:xfrm>
          </p:grpSpPr>
          <p:sp>
            <p:nvSpPr>
              <p:cNvPr id="1034" name="Google Shape;1034;p23">
                <a:extLst>
                  <a:ext uri="{FF2B5EF4-FFF2-40B4-BE49-F238E27FC236}">
                    <a16:creationId xmlns:a16="http://schemas.microsoft.com/office/drawing/2014/main" id="{A3B23C5F-1636-1AFE-EE4C-661962E4F2C8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51918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5" name="Google Shape;1035;p23">
                <a:extLst>
                  <a:ext uri="{FF2B5EF4-FFF2-40B4-BE49-F238E27FC236}">
                    <a16:creationId xmlns:a16="http://schemas.microsoft.com/office/drawing/2014/main" id="{A1749DE1-A3B8-7B05-0C11-EDD2DBE2800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6" name="Google Shape;1036;p23">
              <a:extLst>
                <a:ext uri="{FF2B5EF4-FFF2-40B4-BE49-F238E27FC236}">
                  <a16:creationId xmlns:a16="http://schemas.microsoft.com/office/drawing/2014/main" id="{B9F1EC1C-2560-9123-25E5-7DE6D7180A2C}"/>
                </a:ext>
              </a:extLst>
            </p:cNvPr>
            <p:cNvGrpSpPr/>
            <p:nvPr/>
          </p:nvGrpSpPr>
          <p:grpSpPr>
            <a:xfrm>
              <a:off x="219875" y="3732021"/>
              <a:ext cx="9357231" cy="175615"/>
              <a:chOff x="0" y="-38100"/>
              <a:chExt cx="4843215" cy="90897"/>
            </a:xfrm>
          </p:grpSpPr>
          <p:sp>
            <p:nvSpPr>
              <p:cNvPr id="1037" name="Google Shape;1037;p23">
                <a:extLst>
                  <a:ext uri="{FF2B5EF4-FFF2-40B4-BE49-F238E27FC236}">
                    <a16:creationId xmlns:a16="http://schemas.microsoft.com/office/drawing/2014/main" id="{FDFC9815-A811-4032-1588-58AD4AB0BEA9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2797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2797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2797"/>
                    </a:lnTo>
                    <a:lnTo>
                      <a:pt x="0" y="5279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8" name="Google Shape;1038;p23">
                <a:extLst>
                  <a:ext uri="{FF2B5EF4-FFF2-40B4-BE49-F238E27FC236}">
                    <a16:creationId xmlns:a16="http://schemas.microsoft.com/office/drawing/2014/main" id="{9FB97347-8C34-732F-354C-6DBC33DE454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9" name="Google Shape;1039;p23">
              <a:extLst>
                <a:ext uri="{FF2B5EF4-FFF2-40B4-BE49-F238E27FC236}">
                  <a16:creationId xmlns:a16="http://schemas.microsoft.com/office/drawing/2014/main" id="{9F474446-C1B7-9F88-7EA6-41CFA945496A}"/>
                </a:ext>
              </a:extLst>
            </p:cNvPr>
            <p:cNvGrpSpPr/>
            <p:nvPr/>
          </p:nvGrpSpPr>
          <p:grpSpPr>
            <a:xfrm>
              <a:off x="219875" y="37897"/>
              <a:ext cx="9480400" cy="188316"/>
              <a:chOff x="0" y="-38100"/>
              <a:chExt cx="4906966" cy="97470"/>
            </a:xfrm>
          </p:grpSpPr>
          <p:sp>
            <p:nvSpPr>
              <p:cNvPr id="1040" name="Google Shape;1040;p23">
                <a:extLst>
                  <a:ext uri="{FF2B5EF4-FFF2-40B4-BE49-F238E27FC236}">
                    <a16:creationId xmlns:a16="http://schemas.microsoft.com/office/drawing/2014/main" id="{320EEDF4-CDC6-37DE-0041-AB80D5D8F05B}"/>
                  </a:ext>
                </a:extLst>
              </p:cNvPr>
              <p:cNvSpPr/>
              <p:nvPr/>
            </p:nvSpPr>
            <p:spPr>
              <a:xfrm>
                <a:off x="0" y="0"/>
                <a:ext cx="4906966" cy="59370"/>
              </a:xfrm>
              <a:custGeom>
                <a:avLst/>
                <a:gdLst/>
                <a:ahLst/>
                <a:cxnLst/>
                <a:rect l="l" t="t" r="r" b="b"/>
                <a:pathLst>
                  <a:path w="4906966" h="59370" extrusionOk="0">
                    <a:moveTo>
                      <a:pt x="0" y="0"/>
                    </a:moveTo>
                    <a:lnTo>
                      <a:pt x="4906966" y="0"/>
                    </a:lnTo>
                    <a:lnTo>
                      <a:pt x="4906966" y="59370"/>
                    </a:lnTo>
                    <a:lnTo>
                      <a:pt x="0" y="5937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41" name="Google Shape;1041;p23">
                <a:extLst>
                  <a:ext uri="{FF2B5EF4-FFF2-40B4-BE49-F238E27FC236}">
                    <a16:creationId xmlns:a16="http://schemas.microsoft.com/office/drawing/2014/main" id="{BFDC3A5C-AAFE-1E22-A153-F34E381F299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906965" cy="974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2" name="Google Shape;1042;p23">
              <a:extLst>
                <a:ext uri="{FF2B5EF4-FFF2-40B4-BE49-F238E27FC236}">
                  <a16:creationId xmlns:a16="http://schemas.microsoft.com/office/drawing/2014/main" id="{41891839-52EB-553E-2E70-A585BD979B4C}"/>
                </a:ext>
              </a:extLst>
            </p:cNvPr>
            <p:cNvGrpSpPr/>
            <p:nvPr/>
          </p:nvGrpSpPr>
          <p:grpSpPr>
            <a:xfrm rot="-5400000">
              <a:off x="7703820" y="1911185"/>
              <a:ext cx="3796129" cy="196777"/>
              <a:chOff x="0" y="-38100"/>
              <a:chExt cx="1964841" cy="101850"/>
            </a:xfrm>
          </p:grpSpPr>
          <p:sp>
            <p:nvSpPr>
              <p:cNvPr id="1043" name="Google Shape;1043;p23">
                <a:extLst>
                  <a:ext uri="{FF2B5EF4-FFF2-40B4-BE49-F238E27FC236}">
                    <a16:creationId xmlns:a16="http://schemas.microsoft.com/office/drawing/2014/main" id="{1DCA7E7A-3F81-4C96-6A68-39D2D83B42A5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63750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63750"/>
                    </a:lnTo>
                    <a:lnTo>
                      <a:pt x="0" y="6375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44" name="Google Shape;1044;p23">
                <a:extLst>
                  <a:ext uri="{FF2B5EF4-FFF2-40B4-BE49-F238E27FC236}">
                    <a16:creationId xmlns:a16="http://schemas.microsoft.com/office/drawing/2014/main" id="{D60AF553-39C4-00DD-3585-09EF5834F1B9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101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5" name="Google Shape;1045;p23">
              <a:extLst>
                <a:ext uri="{FF2B5EF4-FFF2-40B4-BE49-F238E27FC236}">
                  <a16:creationId xmlns:a16="http://schemas.microsoft.com/office/drawing/2014/main" id="{71F1BDF6-DA22-F41C-03C7-8E391E848DAE}"/>
                </a:ext>
              </a:extLst>
            </p:cNvPr>
            <p:cNvSpPr txBox="1"/>
            <p:nvPr/>
          </p:nvSpPr>
          <p:spPr>
            <a:xfrm>
              <a:off x="1248846" y="795232"/>
              <a:ext cx="7306181" cy="1753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6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" name="Google Shape;412;p11">
            <a:extLst>
              <a:ext uri="{FF2B5EF4-FFF2-40B4-BE49-F238E27FC236}">
                <a16:creationId xmlns:a16="http://schemas.microsoft.com/office/drawing/2014/main" id="{25D4B746-AF45-60ED-E71F-0A61EBD52CDE}"/>
              </a:ext>
            </a:extLst>
          </p:cNvPr>
          <p:cNvSpPr txBox="1"/>
          <p:nvPr/>
        </p:nvSpPr>
        <p:spPr>
          <a:xfrm>
            <a:off x="3696758" y="4489255"/>
            <a:ext cx="10877100" cy="198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5067DC"/>
                </a:solidFill>
                <a:latin typeface="Press Start 2P"/>
                <a:sym typeface="Press Start 2P"/>
              </a:rPr>
              <a:t>Result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5067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728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52E793D6-5F38-C19A-918B-B71197985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C6A7A7B2-ED8A-D869-5A9C-8061EB140F98}"/>
              </a:ext>
            </a:extLst>
          </p:cNvPr>
          <p:cNvSpPr/>
          <p:nvPr/>
        </p:nvSpPr>
        <p:spPr>
          <a:xfrm rot="2084354">
            <a:off x="-1471700" y="3014779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22" name="Google Shape;1029;p23">
            <a:extLst>
              <a:ext uri="{FF2B5EF4-FFF2-40B4-BE49-F238E27FC236}">
                <a16:creationId xmlns:a16="http://schemas.microsoft.com/office/drawing/2014/main" id="{FE15D3A8-9108-747A-2A69-E1DDBBDA3A2F}"/>
              </a:ext>
            </a:extLst>
          </p:cNvPr>
          <p:cNvGrpSpPr/>
          <p:nvPr/>
        </p:nvGrpSpPr>
        <p:grpSpPr>
          <a:xfrm>
            <a:off x="702056" y="1114837"/>
            <a:ext cx="16849335" cy="8195802"/>
            <a:chOff x="-128818" y="0"/>
            <a:chExt cx="9932692" cy="4018974"/>
          </a:xfrm>
        </p:grpSpPr>
        <p:grpSp>
          <p:nvGrpSpPr>
            <p:cNvPr id="39" name="Google Shape;1030;p23">
              <a:extLst>
                <a:ext uri="{FF2B5EF4-FFF2-40B4-BE49-F238E27FC236}">
                  <a16:creationId xmlns:a16="http://schemas.microsoft.com/office/drawing/2014/main" id="{FF7A8551-BE0C-69A5-AFCE-D25FF0A79D1C}"/>
                </a:ext>
              </a:extLst>
            </p:cNvPr>
            <p:cNvGrpSpPr/>
            <p:nvPr/>
          </p:nvGrpSpPr>
          <p:grpSpPr>
            <a:xfrm rot="-5400000">
              <a:off x="2828041" y="-2956859"/>
              <a:ext cx="4018974" cy="9932692"/>
              <a:chOff x="0" y="-66675"/>
              <a:chExt cx="2080183" cy="5141068"/>
            </a:xfrm>
          </p:grpSpPr>
          <p:sp>
            <p:nvSpPr>
              <p:cNvPr id="53" name="Google Shape;1031;p23">
                <a:extLst>
                  <a:ext uri="{FF2B5EF4-FFF2-40B4-BE49-F238E27FC236}">
                    <a16:creationId xmlns:a16="http://schemas.microsoft.com/office/drawing/2014/main" id="{534AF083-274E-9FFC-1ED6-63CE79AE1C5F}"/>
                  </a:ext>
                </a:extLst>
              </p:cNvPr>
              <p:cNvSpPr/>
              <p:nvPr/>
            </p:nvSpPr>
            <p:spPr>
              <a:xfrm>
                <a:off x="0" y="0"/>
                <a:ext cx="2080183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2080183" h="5074393" extrusionOk="0">
                    <a:moveTo>
                      <a:pt x="0" y="0"/>
                    </a:moveTo>
                    <a:lnTo>
                      <a:pt x="2080183" y="0"/>
                    </a:lnTo>
                    <a:lnTo>
                      <a:pt x="2080183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4" name="Google Shape;1032;p23">
                <a:extLst>
                  <a:ext uri="{FF2B5EF4-FFF2-40B4-BE49-F238E27FC236}">
                    <a16:creationId xmlns:a16="http://schemas.microsoft.com/office/drawing/2014/main" id="{D89E5604-8FAC-2A69-ADC5-74A40F876590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2080183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" name="Google Shape;1033;p23">
              <a:extLst>
                <a:ext uri="{FF2B5EF4-FFF2-40B4-BE49-F238E27FC236}">
                  <a16:creationId xmlns:a16="http://schemas.microsoft.com/office/drawing/2014/main" id="{18688543-CB34-87C2-B965-01325CF8961D}"/>
                </a:ext>
              </a:extLst>
            </p:cNvPr>
            <p:cNvGrpSpPr/>
            <p:nvPr/>
          </p:nvGrpSpPr>
          <p:grpSpPr>
            <a:xfrm rot="-5400000">
              <a:off x="-1765147" y="1922614"/>
              <a:ext cx="3796129" cy="173917"/>
              <a:chOff x="0" y="-38100"/>
              <a:chExt cx="1964841" cy="90018"/>
            </a:xfrm>
          </p:grpSpPr>
          <p:sp>
            <p:nvSpPr>
              <p:cNvPr id="51" name="Google Shape;1034;p23">
                <a:extLst>
                  <a:ext uri="{FF2B5EF4-FFF2-40B4-BE49-F238E27FC236}">
                    <a16:creationId xmlns:a16="http://schemas.microsoft.com/office/drawing/2014/main" id="{82F3F00F-156D-8996-DD96-7E3C6921B43A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51918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 dirty="0"/>
              </a:p>
            </p:txBody>
          </p:sp>
          <p:sp>
            <p:nvSpPr>
              <p:cNvPr id="52" name="Google Shape;1035;p23">
                <a:extLst>
                  <a:ext uri="{FF2B5EF4-FFF2-40B4-BE49-F238E27FC236}">
                    <a16:creationId xmlns:a16="http://schemas.microsoft.com/office/drawing/2014/main" id="{13F7FF1B-FBE8-8E25-9B30-3308F9A64157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" name="Google Shape;1036;p23">
              <a:extLst>
                <a:ext uri="{FF2B5EF4-FFF2-40B4-BE49-F238E27FC236}">
                  <a16:creationId xmlns:a16="http://schemas.microsoft.com/office/drawing/2014/main" id="{5F0B9CF5-554B-FD1A-AEAA-8183B67E029A}"/>
                </a:ext>
              </a:extLst>
            </p:cNvPr>
            <p:cNvGrpSpPr/>
            <p:nvPr/>
          </p:nvGrpSpPr>
          <p:grpSpPr>
            <a:xfrm>
              <a:off x="219875" y="3732021"/>
              <a:ext cx="9357231" cy="175615"/>
              <a:chOff x="0" y="-38100"/>
              <a:chExt cx="4843215" cy="90897"/>
            </a:xfrm>
          </p:grpSpPr>
          <p:sp>
            <p:nvSpPr>
              <p:cNvPr id="49" name="Google Shape;1037;p23">
                <a:extLst>
                  <a:ext uri="{FF2B5EF4-FFF2-40B4-BE49-F238E27FC236}">
                    <a16:creationId xmlns:a16="http://schemas.microsoft.com/office/drawing/2014/main" id="{F643FB78-7373-92A9-00EA-FA8640D61AF7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2797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2797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2797"/>
                    </a:lnTo>
                    <a:lnTo>
                      <a:pt x="0" y="5279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0" name="Google Shape;1038;p23">
                <a:extLst>
                  <a:ext uri="{FF2B5EF4-FFF2-40B4-BE49-F238E27FC236}">
                    <a16:creationId xmlns:a16="http://schemas.microsoft.com/office/drawing/2014/main" id="{D309A552-76D0-C05C-777B-D727788C65A9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" name="Google Shape;1039;p23">
              <a:extLst>
                <a:ext uri="{FF2B5EF4-FFF2-40B4-BE49-F238E27FC236}">
                  <a16:creationId xmlns:a16="http://schemas.microsoft.com/office/drawing/2014/main" id="{6C6B70F0-3F6D-E1C4-B1CB-20E3DE6471CE}"/>
                </a:ext>
              </a:extLst>
            </p:cNvPr>
            <p:cNvGrpSpPr/>
            <p:nvPr/>
          </p:nvGrpSpPr>
          <p:grpSpPr>
            <a:xfrm>
              <a:off x="219875" y="37897"/>
              <a:ext cx="9480400" cy="188316"/>
              <a:chOff x="0" y="-38100"/>
              <a:chExt cx="4906966" cy="97470"/>
            </a:xfrm>
          </p:grpSpPr>
          <p:sp>
            <p:nvSpPr>
              <p:cNvPr id="47" name="Google Shape;1040;p23">
                <a:extLst>
                  <a:ext uri="{FF2B5EF4-FFF2-40B4-BE49-F238E27FC236}">
                    <a16:creationId xmlns:a16="http://schemas.microsoft.com/office/drawing/2014/main" id="{A9216A2A-232F-C90E-4B4E-A3966FF0237C}"/>
                  </a:ext>
                </a:extLst>
              </p:cNvPr>
              <p:cNvSpPr/>
              <p:nvPr/>
            </p:nvSpPr>
            <p:spPr>
              <a:xfrm>
                <a:off x="0" y="0"/>
                <a:ext cx="4906966" cy="59370"/>
              </a:xfrm>
              <a:custGeom>
                <a:avLst/>
                <a:gdLst/>
                <a:ahLst/>
                <a:cxnLst/>
                <a:rect l="l" t="t" r="r" b="b"/>
                <a:pathLst>
                  <a:path w="4906966" h="59370" extrusionOk="0">
                    <a:moveTo>
                      <a:pt x="0" y="0"/>
                    </a:moveTo>
                    <a:lnTo>
                      <a:pt x="4906966" y="0"/>
                    </a:lnTo>
                    <a:lnTo>
                      <a:pt x="4906966" y="59370"/>
                    </a:lnTo>
                    <a:lnTo>
                      <a:pt x="0" y="5937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8" name="Google Shape;1041;p23">
                <a:extLst>
                  <a:ext uri="{FF2B5EF4-FFF2-40B4-BE49-F238E27FC236}">
                    <a16:creationId xmlns:a16="http://schemas.microsoft.com/office/drawing/2014/main" id="{7F32EC5F-1A2E-F2D2-6D09-4582B3FE7D0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906965" cy="974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" name="Google Shape;1042;p23">
              <a:extLst>
                <a:ext uri="{FF2B5EF4-FFF2-40B4-BE49-F238E27FC236}">
                  <a16:creationId xmlns:a16="http://schemas.microsoft.com/office/drawing/2014/main" id="{CF8FBB29-DC36-3E11-9B41-BCB8629B7168}"/>
                </a:ext>
              </a:extLst>
            </p:cNvPr>
            <p:cNvGrpSpPr/>
            <p:nvPr/>
          </p:nvGrpSpPr>
          <p:grpSpPr>
            <a:xfrm rot="-5400000">
              <a:off x="7703820" y="1911185"/>
              <a:ext cx="3796129" cy="196777"/>
              <a:chOff x="0" y="-38100"/>
              <a:chExt cx="1964841" cy="101850"/>
            </a:xfrm>
          </p:grpSpPr>
          <p:sp>
            <p:nvSpPr>
              <p:cNvPr id="45" name="Google Shape;1043;p23">
                <a:extLst>
                  <a:ext uri="{FF2B5EF4-FFF2-40B4-BE49-F238E27FC236}">
                    <a16:creationId xmlns:a16="http://schemas.microsoft.com/office/drawing/2014/main" id="{EAB6E66D-9EB5-C430-744E-C0664244751A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63750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63750"/>
                    </a:lnTo>
                    <a:lnTo>
                      <a:pt x="0" y="6375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6" name="Google Shape;1044;p23">
                <a:extLst>
                  <a:ext uri="{FF2B5EF4-FFF2-40B4-BE49-F238E27FC236}">
                    <a16:creationId xmlns:a16="http://schemas.microsoft.com/office/drawing/2014/main" id="{DB7ED5C0-C6B9-EB80-380C-F3912AC0EC67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101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4" name="Google Shape;1045;p23">
              <a:extLst>
                <a:ext uri="{FF2B5EF4-FFF2-40B4-BE49-F238E27FC236}">
                  <a16:creationId xmlns:a16="http://schemas.microsoft.com/office/drawing/2014/main" id="{47A937F1-3B99-CD00-DB68-BC5B3E6E3C39}"/>
                </a:ext>
              </a:extLst>
            </p:cNvPr>
            <p:cNvSpPr txBox="1"/>
            <p:nvPr/>
          </p:nvSpPr>
          <p:spPr>
            <a:xfrm>
              <a:off x="1248846" y="795232"/>
              <a:ext cx="7306181" cy="1753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6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17D6BEC0-A682-2709-2239-C9214582E784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5F0705C1-68FE-C9C9-F307-55875E75EE1B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321518E1-51C5-2FE3-B594-9378F5039F9C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48F738B0-A9CB-4EC5-4836-28DD7FCDFA0A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2416D058-BB31-016B-B4DE-B982E685AA8C}"/>
              </a:ext>
            </a:extLst>
          </p:cNvPr>
          <p:cNvSpPr txBox="1"/>
          <p:nvPr/>
        </p:nvSpPr>
        <p:spPr>
          <a:xfrm>
            <a:off x="653826" y="331374"/>
            <a:ext cx="10877100" cy="920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0"/>
              </a:lnSpc>
              <a:buClr>
                <a:srgbClr val="595959"/>
              </a:buClr>
              <a:buSzPct val="600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  <a:ea typeface="Calibri"/>
                <a:cs typeface="Calibri"/>
                <a:sym typeface="Calibri"/>
              </a:rPr>
              <a:t>Training results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45;p13">
            <a:extLst>
              <a:ext uri="{FF2B5EF4-FFF2-40B4-BE49-F238E27FC236}">
                <a16:creationId xmlns:a16="http://schemas.microsoft.com/office/drawing/2014/main" id="{5BFBB8FD-00D7-EE19-8EA1-76759632E0DA}"/>
              </a:ext>
            </a:extLst>
          </p:cNvPr>
          <p:cNvSpPr txBox="1"/>
          <p:nvPr/>
        </p:nvSpPr>
        <p:spPr>
          <a:xfrm>
            <a:off x="1460012" y="3134684"/>
            <a:ext cx="2439893" cy="202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algn="ctr">
              <a:lnSpc>
                <a:spcPct val="147777"/>
              </a:lnSpc>
            </a:pPr>
            <a:endParaRPr sz="1800" b="1" i="0" u="none" strike="noStrike" cap="none" dirty="0">
              <a:solidFill>
                <a:srgbClr val="5067DC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  <a:sym typeface="Calibri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9EA1FC1-AD38-A80F-8148-E8BA41B71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530" y="3180561"/>
            <a:ext cx="15706063" cy="5458537"/>
          </a:xfrm>
          <a:prstGeom prst="rect">
            <a:avLst/>
          </a:prstGeom>
        </p:spPr>
      </p:pic>
      <p:sp>
        <p:nvSpPr>
          <p:cNvPr id="9" name="Google Shape;1041;p23">
            <a:extLst>
              <a:ext uri="{FF2B5EF4-FFF2-40B4-BE49-F238E27FC236}">
                <a16:creationId xmlns:a16="http://schemas.microsoft.com/office/drawing/2014/main" id="{BE594F07-E366-7FEF-D8C5-200BB655B5F0}"/>
              </a:ext>
            </a:extLst>
          </p:cNvPr>
          <p:cNvSpPr txBox="1"/>
          <p:nvPr/>
        </p:nvSpPr>
        <p:spPr>
          <a:xfrm>
            <a:off x="1588786" y="1190373"/>
            <a:ext cx="15412960" cy="384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375" tIns="19375" rIns="19375" bIns="19375" anchor="ctr" anchorCtr="0">
            <a:noAutofit/>
          </a:bodyPr>
          <a:lstStyle/>
          <a:p>
            <a:pPr marL="0" marR="0" lvl="0" indent="0" algn="ctr" rtl="0">
              <a:lnSpc>
                <a:spcPct val="1546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1557ECC-6463-D6F9-82DE-CB0ABFE65181}"/>
              </a:ext>
            </a:extLst>
          </p:cNvPr>
          <p:cNvSpPr txBox="1"/>
          <p:nvPr/>
        </p:nvSpPr>
        <p:spPr>
          <a:xfrm>
            <a:off x="1481572" y="1724513"/>
            <a:ext cx="1272137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5067DC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Split the dataset</a:t>
            </a:r>
            <a:r>
              <a:rPr lang="zh-TW" altLang="en-US" sz="2400" dirty="0">
                <a:solidFill>
                  <a:srgbClr val="5067DC"/>
                </a:solidFill>
                <a:latin typeface="Roboto Mono" panose="00000009000000000000" pitchFamily="49" charset="0"/>
              </a:rPr>
              <a:t>：</a:t>
            </a:r>
            <a:r>
              <a:rPr lang="en-US" altLang="zh-TW" sz="2400" dirty="0">
                <a:solidFill>
                  <a:srgbClr val="5067DC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training 75%, validation 12.5%, test 12.5%.</a:t>
            </a:r>
          </a:p>
          <a:p>
            <a:r>
              <a:rPr lang="en-US" altLang="zh-TW" sz="2400" dirty="0">
                <a:solidFill>
                  <a:srgbClr val="5067DC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Test Accuracy(CNN):0.9082</a:t>
            </a:r>
          </a:p>
          <a:p>
            <a:r>
              <a:rPr lang="en-US" altLang="zh-TW" sz="2400" dirty="0">
                <a:solidFill>
                  <a:srgbClr val="5067DC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Test Loss(CNN):0.3508</a:t>
            </a:r>
          </a:p>
          <a:p>
            <a:endParaRPr lang="en-US" altLang="zh-TW" sz="2400" dirty="0">
              <a:solidFill>
                <a:srgbClr val="5067DC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572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7AA03422-C0F2-773B-0F56-7B2825A28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5470A45E-6BF2-2942-82A3-242C48FE5847}"/>
              </a:ext>
            </a:extLst>
          </p:cNvPr>
          <p:cNvSpPr/>
          <p:nvPr/>
        </p:nvSpPr>
        <p:spPr>
          <a:xfrm rot="2084354">
            <a:off x="-1471700" y="3014779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22" name="Google Shape;1029;p23">
            <a:extLst>
              <a:ext uri="{FF2B5EF4-FFF2-40B4-BE49-F238E27FC236}">
                <a16:creationId xmlns:a16="http://schemas.microsoft.com/office/drawing/2014/main" id="{BA375213-44A0-4FA1-B52E-C708C154324E}"/>
              </a:ext>
            </a:extLst>
          </p:cNvPr>
          <p:cNvGrpSpPr/>
          <p:nvPr/>
        </p:nvGrpSpPr>
        <p:grpSpPr>
          <a:xfrm>
            <a:off x="3899905" y="1114836"/>
            <a:ext cx="10762579" cy="8622721"/>
            <a:chOff x="-128818" y="0"/>
            <a:chExt cx="9932692" cy="4018974"/>
          </a:xfrm>
        </p:grpSpPr>
        <p:grpSp>
          <p:nvGrpSpPr>
            <p:cNvPr id="39" name="Google Shape;1030;p23">
              <a:extLst>
                <a:ext uri="{FF2B5EF4-FFF2-40B4-BE49-F238E27FC236}">
                  <a16:creationId xmlns:a16="http://schemas.microsoft.com/office/drawing/2014/main" id="{BEEFF2BE-1693-9B49-70B4-32409C8979CA}"/>
                </a:ext>
              </a:extLst>
            </p:cNvPr>
            <p:cNvGrpSpPr/>
            <p:nvPr/>
          </p:nvGrpSpPr>
          <p:grpSpPr>
            <a:xfrm rot="-5400000">
              <a:off x="2828041" y="-2956859"/>
              <a:ext cx="4018974" cy="9932692"/>
              <a:chOff x="0" y="-66675"/>
              <a:chExt cx="2080183" cy="5141068"/>
            </a:xfrm>
          </p:grpSpPr>
          <p:sp>
            <p:nvSpPr>
              <p:cNvPr id="53" name="Google Shape;1031;p23">
                <a:extLst>
                  <a:ext uri="{FF2B5EF4-FFF2-40B4-BE49-F238E27FC236}">
                    <a16:creationId xmlns:a16="http://schemas.microsoft.com/office/drawing/2014/main" id="{DAFC3DC6-C3C6-0FC4-386D-D4A0F557B03E}"/>
                  </a:ext>
                </a:extLst>
              </p:cNvPr>
              <p:cNvSpPr/>
              <p:nvPr/>
            </p:nvSpPr>
            <p:spPr>
              <a:xfrm>
                <a:off x="0" y="0"/>
                <a:ext cx="2080183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2080183" h="5074393" extrusionOk="0">
                    <a:moveTo>
                      <a:pt x="0" y="0"/>
                    </a:moveTo>
                    <a:lnTo>
                      <a:pt x="2080183" y="0"/>
                    </a:lnTo>
                    <a:lnTo>
                      <a:pt x="2080183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4" name="Google Shape;1032;p23">
                <a:extLst>
                  <a:ext uri="{FF2B5EF4-FFF2-40B4-BE49-F238E27FC236}">
                    <a16:creationId xmlns:a16="http://schemas.microsoft.com/office/drawing/2014/main" id="{B8DAEA27-5F45-642F-797E-C404A80E117D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2080183" cy="42058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" name="Google Shape;1033;p23">
              <a:extLst>
                <a:ext uri="{FF2B5EF4-FFF2-40B4-BE49-F238E27FC236}">
                  <a16:creationId xmlns:a16="http://schemas.microsoft.com/office/drawing/2014/main" id="{837BFC3B-89D0-BE7C-ED06-560D2E8C4D38}"/>
                </a:ext>
              </a:extLst>
            </p:cNvPr>
            <p:cNvGrpSpPr/>
            <p:nvPr/>
          </p:nvGrpSpPr>
          <p:grpSpPr>
            <a:xfrm rot="-5400000">
              <a:off x="-1765147" y="1922614"/>
              <a:ext cx="3796129" cy="173917"/>
              <a:chOff x="0" y="-38100"/>
              <a:chExt cx="1964841" cy="90018"/>
            </a:xfrm>
          </p:grpSpPr>
          <p:sp>
            <p:nvSpPr>
              <p:cNvPr id="51" name="Google Shape;1034;p23">
                <a:extLst>
                  <a:ext uri="{FF2B5EF4-FFF2-40B4-BE49-F238E27FC236}">
                    <a16:creationId xmlns:a16="http://schemas.microsoft.com/office/drawing/2014/main" id="{1ACF471A-62BC-FEEA-1532-BA7BF178C2A7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51918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2" name="Google Shape;1035;p23">
                <a:extLst>
                  <a:ext uri="{FF2B5EF4-FFF2-40B4-BE49-F238E27FC236}">
                    <a16:creationId xmlns:a16="http://schemas.microsoft.com/office/drawing/2014/main" id="{1849E2F6-22A0-604D-9DE7-3EE42B91DFFC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" name="Google Shape;1036;p23">
              <a:extLst>
                <a:ext uri="{FF2B5EF4-FFF2-40B4-BE49-F238E27FC236}">
                  <a16:creationId xmlns:a16="http://schemas.microsoft.com/office/drawing/2014/main" id="{6EA39FCB-AA40-0A73-3127-5BB322D2B25B}"/>
                </a:ext>
              </a:extLst>
            </p:cNvPr>
            <p:cNvGrpSpPr/>
            <p:nvPr/>
          </p:nvGrpSpPr>
          <p:grpSpPr>
            <a:xfrm>
              <a:off x="219875" y="3732021"/>
              <a:ext cx="9357231" cy="175615"/>
              <a:chOff x="0" y="-38100"/>
              <a:chExt cx="4843215" cy="90897"/>
            </a:xfrm>
          </p:grpSpPr>
          <p:sp>
            <p:nvSpPr>
              <p:cNvPr id="49" name="Google Shape;1037;p23">
                <a:extLst>
                  <a:ext uri="{FF2B5EF4-FFF2-40B4-BE49-F238E27FC236}">
                    <a16:creationId xmlns:a16="http://schemas.microsoft.com/office/drawing/2014/main" id="{9250C604-B8FD-DB80-5399-0848F5DED721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2797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2797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2797"/>
                    </a:lnTo>
                    <a:lnTo>
                      <a:pt x="0" y="5279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0" name="Google Shape;1038;p23">
                <a:extLst>
                  <a:ext uri="{FF2B5EF4-FFF2-40B4-BE49-F238E27FC236}">
                    <a16:creationId xmlns:a16="http://schemas.microsoft.com/office/drawing/2014/main" id="{EE850B27-80D7-0529-D4C5-16B47A23057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" name="Google Shape;1039;p23">
              <a:extLst>
                <a:ext uri="{FF2B5EF4-FFF2-40B4-BE49-F238E27FC236}">
                  <a16:creationId xmlns:a16="http://schemas.microsoft.com/office/drawing/2014/main" id="{40679F09-0A05-A4CD-3C44-A7739F54A746}"/>
                </a:ext>
              </a:extLst>
            </p:cNvPr>
            <p:cNvGrpSpPr/>
            <p:nvPr/>
          </p:nvGrpSpPr>
          <p:grpSpPr>
            <a:xfrm>
              <a:off x="219875" y="37897"/>
              <a:ext cx="9480400" cy="188316"/>
              <a:chOff x="0" y="-38100"/>
              <a:chExt cx="4906966" cy="97470"/>
            </a:xfrm>
          </p:grpSpPr>
          <p:sp>
            <p:nvSpPr>
              <p:cNvPr id="47" name="Google Shape;1040;p23">
                <a:extLst>
                  <a:ext uri="{FF2B5EF4-FFF2-40B4-BE49-F238E27FC236}">
                    <a16:creationId xmlns:a16="http://schemas.microsoft.com/office/drawing/2014/main" id="{FCF1B0DF-15D4-759D-9C4F-BEB5C35EE574}"/>
                  </a:ext>
                </a:extLst>
              </p:cNvPr>
              <p:cNvSpPr/>
              <p:nvPr/>
            </p:nvSpPr>
            <p:spPr>
              <a:xfrm>
                <a:off x="0" y="0"/>
                <a:ext cx="4906966" cy="59370"/>
              </a:xfrm>
              <a:custGeom>
                <a:avLst/>
                <a:gdLst/>
                <a:ahLst/>
                <a:cxnLst/>
                <a:rect l="l" t="t" r="r" b="b"/>
                <a:pathLst>
                  <a:path w="4906966" h="59370" extrusionOk="0">
                    <a:moveTo>
                      <a:pt x="0" y="0"/>
                    </a:moveTo>
                    <a:lnTo>
                      <a:pt x="4906966" y="0"/>
                    </a:lnTo>
                    <a:lnTo>
                      <a:pt x="4906966" y="59370"/>
                    </a:lnTo>
                    <a:lnTo>
                      <a:pt x="0" y="5937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8" name="Google Shape;1041;p23">
                <a:extLst>
                  <a:ext uri="{FF2B5EF4-FFF2-40B4-BE49-F238E27FC236}">
                    <a16:creationId xmlns:a16="http://schemas.microsoft.com/office/drawing/2014/main" id="{D476DA07-7B5E-949B-C341-6BBF305D554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906965" cy="974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" name="Google Shape;1042;p23">
              <a:extLst>
                <a:ext uri="{FF2B5EF4-FFF2-40B4-BE49-F238E27FC236}">
                  <a16:creationId xmlns:a16="http://schemas.microsoft.com/office/drawing/2014/main" id="{B8399238-76CE-0391-13C3-FB6DF190ACEB}"/>
                </a:ext>
              </a:extLst>
            </p:cNvPr>
            <p:cNvGrpSpPr/>
            <p:nvPr/>
          </p:nvGrpSpPr>
          <p:grpSpPr>
            <a:xfrm rot="-5400000">
              <a:off x="7703820" y="1911185"/>
              <a:ext cx="3796129" cy="196777"/>
              <a:chOff x="0" y="-38100"/>
              <a:chExt cx="1964841" cy="101850"/>
            </a:xfrm>
          </p:grpSpPr>
          <p:sp>
            <p:nvSpPr>
              <p:cNvPr id="45" name="Google Shape;1043;p23">
                <a:extLst>
                  <a:ext uri="{FF2B5EF4-FFF2-40B4-BE49-F238E27FC236}">
                    <a16:creationId xmlns:a16="http://schemas.microsoft.com/office/drawing/2014/main" id="{8DDB4CF5-83B5-9A39-F5DD-A5FAD43C3BE2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63750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63750"/>
                    </a:lnTo>
                    <a:lnTo>
                      <a:pt x="0" y="6375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6" name="Google Shape;1044;p23">
                <a:extLst>
                  <a:ext uri="{FF2B5EF4-FFF2-40B4-BE49-F238E27FC236}">
                    <a16:creationId xmlns:a16="http://schemas.microsoft.com/office/drawing/2014/main" id="{E51A9DD8-F8C1-3A0C-6940-DF4B4B84220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101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4" name="Google Shape;1045;p23">
              <a:extLst>
                <a:ext uri="{FF2B5EF4-FFF2-40B4-BE49-F238E27FC236}">
                  <a16:creationId xmlns:a16="http://schemas.microsoft.com/office/drawing/2014/main" id="{08FBB1AB-918E-7461-3853-54DA6E9E78A1}"/>
                </a:ext>
              </a:extLst>
            </p:cNvPr>
            <p:cNvSpPr txBox="1"/>
            <p:nvPr/>
          </p:nvSpPr>
          <p:spPr>
            <a:xfrm>
              <a:off x="1248846" y="795232"/>
              <a:ext cx="7306181" cy="1753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6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620C0F3E-062B-0F94-ABD0-4B701D30339A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958A7F1C-A686-D07C-6466-6B8FA394C456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D70469A4-3AAB-F04F-5E22-878AF89DAEA2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075101AC-4FF7-BC3D-5745-9F9F12AD900B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09B73C4B-B14E-1DB1-0916-8644BC1E8112}"/>
              </a:ext>
            </a:extLst>
          </p:cNvPr>
          <p:cNvSpPr txBox="1"/>
          <p:nvPr/>
        </p:nvSpPr>
        <p:spPr>
          <a:xfrm>
            <a:off x="653826" y="331374"/>
            <a:ext cx="10877100" cy="920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0"/>
              </a:lnSpc>
              <a:buClr>
                <a:srgbClr val="595959"/>
              </a:buClr>
              <a:buSzPct val="600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  <a:ea typeface="Calibri"/>
                <a:cs typeface="Calibri"/>
                <a:sym typeface="Calibri"/>
              </a:rPr>
              <a:t>Training results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45;p13">
            <a:extLst>
              <a:ext uri="{FF2B5EF4-FFF2-40B4-BE49-F238E27FC236}">
                <a16:creationId xmlns:a16="http://schemas.microsoft.com/office/drawing/2014/main" id="{A9406818-B018-AE9B-D037-345C42E8A55B}"/>
              </a:ext>
            </a:extLst>
          </p:cNvPr>
          <p:cNvSpPr txBox="1"/>
          <p:nvPr/>
        </p:nvSpPr>
        <p:spPr>
          <a:xfrm>
            <a:off x="1460012" y="3134684"/>
            <a:ext cx="2439893" cy="202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algn="ctr">
              <a:lnSpc>
                <a:spcPct val="147777"/>
              </a:lnSpc>
            </a:pPr>
            <a:endParaRPr sz="1800" b="1" i="0" u="none" strike="noStrike" cap="none" dirty="0">
              <a:solidFill>
                <a:srgbClr val="5067DC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  <a:sym typeface="Calibri"/>
            </a:endParaRPr>
          </a:p>
        </p:txBody>
      </p:sp>
      <p:sp>
        <p:nvSpPr>
          <p:cNvPr id="9" name="Google Shape;1041;p23">
            <a:extLst>
              <a:ext uri="{FF2B5EF4-FFF2-40B4-BE49-F238E27FC236}">
                <a16:creationId xmlns:a16="http://schemas.microsoft.com/office/drawing/2014/main" id="{9623AE05-3D79-138C-2C10-CDB078583517}"/>
              </a:ext>
            </a:extLst>
          </p:cNvPr>
          <p:cNvSpPr txBox="1"/>
          <p:nvPr/>
        </p:nvSpPr>
        <p:spPr>
          <a:xfrm>
            <a:off x="1588786" y="1190373"/>
            <a:ext cx="15412960" cy="384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375" tIns="19375" rIns="19375" bIns="19375" anchor="ctr" anchorCtr="0">
            <a:noAutofit/>
          </a:bodyPr>
          <a:lstStyle/>
          <a:p>
            <a:pPr marL="0" marR="0" lvl="0" indent="0" algn="ctr" rtl="0">
              <a:lnSpc>
                <a:spcPct val="1546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FABFEF8-364D-0AF5-FE1B-020C9B695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5586" y="1658532"/>
            <a:ext cx="8767565" cy="757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429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CACCF9F2-258E-103E-FDA2-5AE184099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FC0B22A5-C2CB-7A4C-8562-90A2FDBF5355}"/>
              </a:ext>
            </a:extLst>
          </p:cNvPr>
          <p:cNvSpPr/>
          <p:nvPr/>
        </p:nvSpPr>
        <p:spPr>
          <a:xfrm rot="2084354">
            <a:off x="-1471700" y="3014779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23" name="Google Shape;583;p14">
            <a:extLst>
              <a:ext uri="{FF2B5EF4-FFF2-40B4-BE49-F238E27FC236}">
                <a16:creationId xmlns:a16="http://schemas.microsoft.com/office/drawing/2014/main" id="{46EB374B-2D57-7339-DF71-D7ECD5750C94}"/>
              </a:ext>
            </a:extLst>
          </p:cNvPr>
          <p:cNvGrpSpPr/>
          <p:nvPr/>
        </p:nvGrpSpPr>
        <p:grpSpPr>
          <a:xfrm>
            <a:off x="1460012" y="1024280"/>
            <a:ext cx="30525479" cy="8391137"/>
            <a:chOff x="20765" y="-462606"/>
            <a:chExt cx="19307369" cy="9891890"/>
          </a:xfrm>
        </p:grpSpPr>
        <p:grpSp>
          <p:nvGrpSpPr>
            <p:cNvPr id="24" name="Google Shape;584;p14">
              <a:extLst>
                <a:ext uri="{FF2B5EF4-FFF2-40B4-BE49-F238E27FC236}">
                  <a16:creationId xmlns:a16="http://schemas.microsoft.com/office/drawing/2014/main" id="{B4A9ADA5-9D12-C7C2-4DF1-0C2C551D997B}"/>
                </a:ext>
              </a:extLst>
            </p:cNvPr>
            <p:cNvGrpSpPr/>
            <p:nvPr/>
          </p:nvGrpSpPr>
          <p:grpSpPr>
            <a:xfrm rot="-5400000">
              <a:off x="4728505" y="-5170346"/>
              <a:ext cx="9891890" cy="19307369"/>
              <a:chOff x="0" y="10748"/>
              <a:chExt cx="5119950" cy="9993313"/>
            </a:xfrm>
          </p:grpSpPr>
          <p:sp>
            <p:nvSpPr>
              <p:cNvPr id="37" name="Google Shape;585;p14">
                <a:extLst>
                  <a:ext uri="{FF2B5EF4-FFF2-40B4-BE49-F238E27FC236}">
                    <a16:creationId xmlns:a16="http://schemas.microsoft.com/office/drawing/2014/main" id="{8A3DF69E-9115-A0CC-D3D3-570D68F6EC1D}"/>
                  </a:ext>
                </a:extLst>
              </p:cNvPr>
              <p:cNvSpPr/>
              <p:nvPr/>
            </p:nvSpPr>
            <p:spPr>
              <a:xfrm>
                <a:off x="0" y="10748"/>
                <a:ext cx="4880509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4880509" h="5074393" extrusionOk="0">
                    <a:moveTo>
                      <a:pt x="0" y="0"/>
                    </a:moveTo>
                    <a:lnTo>
                      <a:pt x="4880509" y="0"/>
                    </a:lnTo>
                    <a:lnTo>
                      <a:pt x="4880509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solidFill>
                <a:schemeClr val="bg1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" name="Google Shape;586;p14">
                <a:extLst>
                  <a:ext uri="{FF2B5EF4-FFF2-40B4-BE49-F238E27FC236}">
                    <a16:creationId xmlns:a16="http://schemas.microsoft.com/office/drawing/2014/main" id="{D2A86AE6-61FA-6173-99FB-9C9AA2133225}"/>
                  </a:ext>
                </a:extLst>
              </p:cNvPr>
              <p:cNvSpPr txBox="1"/>
              <p:nvPr/>
            </p:nvSpPr>
            <p:spPr>
              <a:xfrm>
                <a:off x="239441" y="4891568"/>
                <a:ext cx="4880509" cy="51124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587;p14">
              <a:extLst>
                <a:ext uri="{FF2B5EF4-FFF2-40B4-BE49-F238E27FC236}">
                  <a16:creationId xmlns:a16="http://schemas.microsoft.com/office/drawing/2014/main" id="{495374E9-34B0-6D9F-46B0-CAC8D98D8A67}"/>
                </a:ext>
              </a:extLst>
            </p:cNvPr>
            <p:cNvGrpSpPr/>
            <p:nvPr/>
          </p:nvGrpSpPr>
          <p:grpSpPr>
            <a:xfrm rot="-5400000">
              <a:off x="-4469765" y="4634319"/>
              <a:ext cx="9205363" cy="173917"/>
              <a:chOff x="0" y="-38100"/>
              <a:chExt cx="4764610" cy="90018"/>
            </a:xfrm>
          </p:grpSpPr>
          <p:sp>
            <p:nvSpPr>
              <p:cNvPr id="35" name="Google Shape;588;p14">
                <a:extLst>
                  <a:ext uri="{FF2B5EF4-FFF2-40B4-BE49-F238E27FC236}">
                    <a16:creationId xmlns:a16="http://schemas.microsoft.com/office/drawing/2014/main" id="{6FF988CD-4FB7-16CC-29B7-BD9B1F592063}"/>
                  </a:ext>
                </a:extLst>
              </p:cNvPr>
              <p:cNvSpPr/>
              <p:nvPr/>
            </p:nvSpPr>
            <p:spPr>
              <a:xfrm>
                <a:off x="0" y="0"/>
                <a:ext cx="4764610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764610" h="51918" extrusionOk="0">
                    <a:moveTo>
                      <a:pt x="0" y="0"/>
                    </a:moveTo>
                    <a:lnTo>
                      <a:pt x="4764610" y="0"/>
                    </a:lnTo>
                    <a:lnTo>
                      <a:pt x="4764610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6" name="Google Shape;589;p14">
                <a:extLst>
                  <a:ext uri="{FF2B5EF4-FFF2-40B4-BE49-F238E27FC236}">
                    <a16:creationId xmlns:a16="http://schemas.microsoft.com/office/drawing/2014/main" id="{1E2D5D52-CD2E-3701-7F46-7437CF66BA6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764610" cy="90018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590;p14">
              <a:extLst>
                <a:ext uri="{FF2B5EF4-FFF2-40B4-BE49-F238E27FC236}">
                  <a16:creationId xmlns:a16="http://schemas.microsoft.com/office/drawing/2014/main" id="{2C167D30-CA08-0C16-B5DA-7C4DF1E580AB}"/>
                </a:ext>
              </a:extLst>
            </p:cNvPr>
            <p:cNvGrpSpPr/>
            <p:nvPr/>
          </p:nvGrpSpPr>
          <p:grpSpPr>
            <a:xfrm>
              <a:off x="219875" y="9150042"/>
              <a:ext cx="9357231" cy="173917"/>
              <a:chOff x="0" y="-38100"/>
              <a:chExt cx="4843215" cy="90018"/>
            </a:xfrm>
          </p:grpSpPr>
          <p:sp>
            <p:nvSpPr>
              <p:cNvPr id="33" name="Google Shape;591;p14">
                <a:extLst>
                  <a:ext uri="{FF2B5EF4-FFF2-40B4-BE49-F238E27FC236}">
                    <a16:creationId xmlns:a16="http://schemas.microsoft.com/office/drawing/2014/main" id="{32B53BE0-7883-A63B-683F-330161D5DF6F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1918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4" name="Google Shape;592;p14">
                <a:extLst>
                  <a:ext uri="{FF2B5EF4-FFF2-40B4-BE49-F238E27FC236}">
                    <a16:creationId xmlns:a16="http://schemas.microsoft.com/office/drawing/2014/main" id="{EEC4E7CF-0BBE-4F56-252F-063AEBF443C0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593;p14">
              <a:extLst>
                <a:ext uri="{FF2B5EF4-FFF2-40B4-BE49-F238E27FC236}">
                  <a16:creationId xmlns:a16="http://schemas.microsoft.com/office/drawing/2014/main" id="{D4FCD367-748E-3B60-E265-57839D7523D0}"/>
                </a:ext>
              </a:extLst>
            </p:cNvPr>
            <p:cNvGrpSpPr/>
            <p:nvPr/>
          </p:nvGrpSpPr>
          <p:grpSpPr>
            <a:xfrm>
              <a:off x="219875" y="44986"/>
              <a:ext cx="9357231" cy="173917"/>
              <a:chOff x="0" y="-38100"/>
              <a:chExt cx="4843215" cy="90018"/>
            </a:xfrm>
          </p:grpSpPr>
          <p:sp>
            <p:nvSpPr>
              <p:cNvPr id="31" name="Google Shape;594;p14">
                <a:extLst>
                  <a:ext uri="{FF2B5EF4-FFF2-40B4-BE49-F238E27FC236}">
                    <a16:creationId xmlns:a16="http://schemas.microsoft.com/office/drawing/2014/main" id="{43F8E95B-491D-B035-73EA-800C7AFFC24F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1918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 dirty="0"/>
              </a:p>
            </p:txBody>
          </p:sp>
          <p:sp>
            <p:nvSpPr>
              <p:cNvPr id="32" name="Google Shape;595;p14">
                <a:extLst>
                  <a:ext uri="{FF2B5EF4-FFF2-40B4-BE49-F238E27FC236}">
                    <a16:creationId xmlns:a16="http://schemas.microsoft.com/office/drawing/2014/main" id="{50B96883-1E7A-8C0A-E6F8-9A737E521717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596;p14">
              <a:extLst>
                <a:ext uri="{FF2B5EF4-FFF2-40B4-BE49-F238E27FC236}">
                  <a16:creationId xmlns:a16="http://schemas.microsoft.com/office/drawing/2014/main" id="{97A39560-5987-BBE4-1591-C5C1FBF3E339}"/>
                </a:ext>
              </a:extLst>
            </p:cNvPr>
            <p:cNvGrpSpPr/>
            <p:nvPr/>
          </p:nvGrpSpPr>
          <p:grpSpPr>
            <a:xfrm rot="-5400000">
              <a:off x="4987773" y="4634319"/>
              <a:ext cx="9205363" cy="173917"/>
              <a:chOff x="0" y="-38100"/>
              <a:chExt cx="4764610" cy="90018"/>
            </a:xfrm>
          </p:grpSpPr>
          <p:sp>
            <p:nvSpPr>
              <p:cNvPr id="29" name="Google Shape;597;p14">
                <a:extLst>
                  <a:ext uri="{FF2B5EF4-FFF2-40B4-BE49-F238E27FC236}">
                    <a16:creationId xmlns:a16="http://schemas.microsoft.com/office/drawing/2014/main" id="{2CF9FD6C-4749-17FD-2AE0-B64E389481BE}"/>
                  </a:ext>
                </a:extLst>
              </p:cNvPr>
              <p:cNvSpPr/>
              <p:nvPr/>
            </p:nvSpPr>
            <p:spPr>
              <a:xfrm>
                <a:off x="0" y="0"/>
                <a:ext cx="4764610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764610" h="51918" extrusionOk="0">
                    <a:moveTo>
                      <a:pt x="0" y="0"/>
                    </a:moveTo>
                    <a:lnTo>
                      <a:pt x="4764610" y="0"/>
                    </a:lnTo>
                    <a:lnTo>
                      <a:pt x="4764610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0" name="Google Shape;598;p14">
                <a:extLst>
                  <a:ext uri="{FF2B5EF4-FFF2-40B4-BE49-F238E27FC236}">
                    <a16:creationId xmlns:a16="http://schemas.microsoft.com/office/drawing/2014/main" id="{2B49F4D0-05C4-B7B1-3AB4-1203C22ECD9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764610" cy="90018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088157E3-C3C0-53E8-B6A0-0456D528AFE0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733FB106-6DA2-174A-CFBC-4B176FE5F429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95DC5CB8-3620-C8CA-E21B-9517EA2D7BFA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2B206A07-9F31-6C39-52AA-5649C4E9A038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F2B2CB09-C7F7-0B32-E05A-D1AD8F9F59CF}"/>
              </a:ext>
            </a:extLst>
          </p:cNvPr>
          <p:cNvSpPr txBox="1"/>
          <p:nvPr/>
        </p:nvSpPr>
        <p:spPr>
          <a:xfrm>
            <a:off x="653826" y="331374"/>
            <a:ext cx="10877100" cy="920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Clr>
                <a:srgbClr val="595959"/>
              </a:buClr>
              <a:buSzPct val="600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  <a:ea typeface="Calibri"/>
                <a:cs typeface="Calibri"/>
                <a:sym typeface="Calibri"/>
              </a:rPr>
              <a:t>Classification results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FED4C0A-F451-28B9-92A4-FB1AAF470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657" y="2529163"/>
            <a:ext cx="7636486" cy="667319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DE7D928-C1F3-B1EE-CD38-9F42A0CB05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579" y="2842019"/>
            <a:ext cx="5892309" cy="5409751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C64EB40F-1661-9459-F645-37E6C98F53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0427" y="1770529"/>
            <a:ext cx="848020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2400" b="0" i="0" u="none" strike="noStrike" cap="none" normalizeH="0" baseline="0" dirty="0">
                <a:ln>
                  <a:noFill/>
                </a:ln>
                <a:solidFill>
                  <a:srgbClr val="5067DC"/>
                </a:solidFill>
                <a:effectLst/>
                <a:latin typeface="Roboto Mono" panose="00000009000000000000" pitchFamily="49" charset="0"/>
              </a:rPr>
              <a:t>Classification accuracy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5067DC"/>
                </a:solidFill>
                <a:effectLst/>
                <a:latin typeface="Roboto Mono" panose="00000009000000000000" pitchFamily="49" charset="0"/>
              </a:rPr>
              <a:t>: 87.00%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zh-TW" altLang="zh-TW" sz="2400" dirty="0">
                <a:solidFill>
                  <a:srgbClr val="5067DC"/>
                </a:solidFill>
                <a:latin typeface="Roboto Mono" panose="00000009000000000000" pitchFamily="49" charset="0"/>
              </a:rPr>
              <a:t>Confusion matrix of the classification model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TW" altLang="zh-TW" sz="2400" b="0" i="0" u="none" strike="noStrike" cap="none" normalizeH="0" baseline="0" dirty="0">
              <a:ln>
                <a:noFill/>
              </a:ln>
              <a:solidFill>
                <a:srgbClr val="5067DC"/>
              </a:solidFill>
              <a:effectLst/>
              <a:latin typeface="Roboto Mono" panose="00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04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690">
          <a:extLst>
            <a:ext uri="{FF2B5EF4-FFF2-40B4-BE49-F238E27FC236}">
              <a16:creationId xmlns:a16="http://schemas.microsoft.com/office/drawing/2014/main" id="{8F3CD217-5F9B-8FEA-E721-0A9DDBDC5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DFDA0421-7E4B-F7DE-0C16-B137D238E394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59FA94C1-B1F4-D1F9-9D44-4DF267256FF8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F22BE19A-E08A-4C21-6DC5-942B71D2D1C4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B2E4A2C8-B2D4-8D81-AA20-E4730B7BEEA1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B0675DD7-7836-6291-7281-E7184007DBFB}"/>
              </a:ext>
            </a:extLst>
          </p:cNvPr>
          <p:cNvSpPr/>
          <p:nvPr/>
        </p:nvSpPr>
        <p:spPr>
          <a:xfrm rot="2084354">
            <a:off x="-1201809" y="4868896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29851131-437D-22C2-9A2D-868E5A9D6F93}"/>
              </a:ext>
            </a:extLst>
          </p:cNvPr>
          <p:cNvSpPr txBox="1"/>
          <p:nvPr/>
        </p:nvSpPr>
        <p:spPr>
          <a:xfrm>
            <a:off x="653826" y="331374"/>
            <a:ext cx="10877100" cy="920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Clr>
                <a:srgbClr val="595959"/>
              </a:buClr>
              <a:buSzPct val="600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</a:rPr>
              <a:t>GUI Interface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CF6723D-9FE5-CBA8-7D21-9DA50AF52A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671" y="1461179"/>
            <a:ext cx="5256678" cy="7364641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6346F208-7A09-7F03-84C9-FB0CA96808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2259" y="9035373"/>
            <a:ext cx="2765501" cy="461665"/>
          </a:xfrm>
          <a:prstGeom prst="rect">
            <a:avLst/>
          </a:prstGeom>
          <a:solidFill>
            <a:srgbClr val="5067DC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boto Mono" panose="00000009000000000000" pitchFamily="49" charset="0"/>
              </a:rPr>
              <a:t>Initial scre</a:t>
            </a:r>
            <a:r>
              <a:rPr lang="en-US" altLang="zh-TW" sz="2400" dirty="0">
                <a:solidFill>
                  <a:schemeClr val="tx2"/>
                </a:solidFill>
                <a:latin typeface="Roboto Mono" panose="00000009000000000000" pitchFamily="49" charset="0"/>
              </a:rPr>
              <a:t>e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boto Mono" panose="00000009000000000000" pitchFamily="49" charset="0"/>
              </a:rPr>
              <a:t>n</a:t>
            </a:r>
            <a:endParaRPr kumimoji="0" lang="zh-TW" altLang="zh-TW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Roboto Mono" panose="00000009000000000000" pitchFamily="49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6F37E9F-E930-ED59-32FA-144B2BFCE32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71982"/>
          <a:stretch>
            <a:fillRect/>
          </a:stretch>
        </p:blipFill>
        <p:spPr>
          <a:xfrm>
            <a:off x="6416759" y="1720592"/>
            <a:ext cx="5256678" cy="2073796"/>
          </a:xfrm>
          <a:prstGeom prst="rect">
            <a:avLst/>
          </a:prstGeom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4D9C58D5-114B-5EFC-1292-1EE57059D2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7022" y="4032521"/>
            <a:ext cx="2212465" cy="461665"/>
          </a:xfrm>
          <a:prstGeom prst="rect">
            <a:avLst/>
          </a:prstGeom>
          <a:solidFill>
            <a:srgbClr val="5067DC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boto Mono" panose="00000009000000000000" pitchFamily="49" charset="0"/>
              </a:rPr>
              <a:t>Information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28B5E691-11B6-08C6-E96F-CFE48B40A5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45750" y="1461179"/>
            <a:ext cx="5256425" cy="7401542"/>
          </a:xfrm>
          <a:prstGeom prst="rect">
            <a:avLst/>
          </a:prstGeom>
        </p:spPr>
      </p:pic>
      <p:sp>
        <p:nvSpPr>
          <p:cNvPr id="15" name="箭號: 向上 14">
            <a:extLst>
              <a:ext uri="{FF2B5EF4-FFF2-40B4-BE49-F238E27FC236}">
                <a16:creationId xmlns:a16="http://schemas.microsoft.com/office/drawing/2014/main" id="{E4E433F3-E64E-AD07-31D1-7ED7A054FC7D}"/>
              </a:ext>
            </a:extLst>
          </p:cNvPr>
          <p:cNvSpPr/>
          <p:nvPr/>
        </p:nvSpPr>
        <p:spPr>
          <a:xfrm rot="2818235">
            <a:off x="6032617" y="2481556"/>
            <a:ext cx="295969" cy="4685996"/>
          </a:xfrm>
          <a:prstGeom prst="upArrow">
            <a:avLst>
              <a:gd name="adj1" fmla="val 38026"/>
              <a:gd name="adj2" fmla="val 67913"/>
            </a:avLst>
          </a:prstGeom>
          <a:solidFill>
            <a:srgbClr val="9EAD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上 15">
            <a:extLst>
              <a:ext uri="{FF2B5EF4-FFF2-40B4-BE49-F238E27FC236}">
                <a16:creationId xmlns:a16="http://schemas.microsoft.com/office/drawing/2014/main" id="{0B2D80DD-AB39-A7EE-DE53-91C51515F31D}"/>
              </a:ext>
            </a:extLst>
          </p:cNvPr>
          <p:cNvSpPr/>
          <p:nvPr/>
        </p:nvSpPr>
        <p:spPr>
          <a:xfrm rot="5400000">
            <a:off x="11410356" y="2294050"/>
            <a:ext cx="241138" cy="1888191"/>
          </a:xfrm>
          <a:prstGeom prst="upArrow">
            <a:avLst>
              <a:gd name="adj1" fmla="val 38026"/>
              <a:gd name="adj2" fmla="val 67913"/>
            </a:avLst>
          </a:prstGeom>
          <a:solidFill>
            <a:srgbClr val="9EAD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61465516-A09B-7C4E-7DCA-99D8129BCB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53830" y="9035373"/>
            <a:ext cx="4240263" cy="461665"/>
          </a:xfrm>
          <a:prstGeom prst="rect">
            <a:avLst/>
          </a:prstGeom>
          <a:solidFill>
            <a:srgbClr val="5067DC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TW" sz="2400" dirty="0" err="1">
                <a:solidFill>
                  <a:schemeClr val="tx2"/>
                </a:solidFill>
                <a:latin typeface="Roboto Mono" panose="00000009000000000000" pitchFamily="49" charset="0"/>
              </a:rPr>
              <a:t>Classiification</a:t>
            </a:r>
            <a:r>
              <a:rPr lang="en-US" altLang="zh-TW" sz="2400" dirty="0">
                <a:solidFill>
                  <a:schemeClr val="tx2"/>
                </a:solidFill>
                <a:latin typeface="Roboto Mono" panose="00000009000000000000" pitchFamily="49" charset="0"/>
              </a:rPr>
              <a:t> result</a:t>
            </a:r>
            <a:endParaRPr kumimoji="0" lang="zh-TW" altLang="zh-TW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Roboto Mono" panose="00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000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C825AC4E-85FC-EA6F-7432-0D8A63B71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FA9D4BFB-42B5-2AE8-7055-DA36B6A7AD56}"/>
              </a:ext>
            </a:extLst>
          </p:cNvPr>
          <p:cNvSpPr/>
          <p:nvPr/>
        </p:nvSpPr>
        <p:spPr>
          <a:xfrm rot="2084354">
            <a:off x="-1201809" y="4868896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7A552A8-A2E1-D4E4-F33D-3B26878F8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332" y="1382831"/>
            <a:ext cx="5362101" cy="752133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C843FF5-7424-5CA4-A863-4F6E0F6954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32"/>
          <a:stretch>
            <a:fillRect/>
          </a:stretch>
        </p:blipFill>
        <p:spPr>
          <a:xfrm>
            <a:off x="10468799" y="1337847"/>
            <a:ext cx="5362102" cy="7566321"/>
          </a:xfrm>
          <a:prstGeom prst="rect">
            <a:avLst/>
          </a:prstGeom>
        </p:spPr>
      </p:pic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C30F444A-43E2-2E8C-CC69-030F8EE91656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871946F2-D27A-E289-6A08-3DF95C328B58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B460259A-5E90-B740-CF5A-FA5B246517C5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291C5EA0-778B-BC6C-CB4B-3FD020EB7D36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D471B04E-D122-83F7-3C30-84B80426101A}"/>
              </a:ext>
            </a:extLst>
          </p:cNvPr>
          <p:cNvSpPr txBox="1"/>
          <p:nvPr/>
        </p:nvSpPr>
        <p:spPr>
          <a:xfrm>
            <a:off x="653826" y="331374"/>
            <a:ext cx="10877100" cy="920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Clr>
                <a:srgbClr val="595959"/>
              </a:buClr>
              <a:buSzPct val="600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</a:rPr>
              <a:t>GUI Interface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1BEABE5-4CB9-A47E-120E-5CD8D875D7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7631" y="9104764"/>
            <a:ext cx="2212465" cy="461665"/>
          </a:xfrm>
          <a:prstGeom prst="rect">
            <a:avLst/>
          </a:prstGeom>
          <a:solidFill>
            <a:srgbClr val="5067DC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TW" sz="2400" dirty="0">
                <a:solidFill>
                  <a:schemeClr val="tx2"/>
                </a:solidFill>
                <a:latin typeface="Roboto Mono" panose="00000009000000000000" pitchFamily="49" charset="0"/>
              </a:rPr>
              <a:t>Your choice</a:t>
            </a:r>
            <a:endParaRPr kumimoji="0" lang="zh-TW" altLang="zh-TW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Roboto Mono" panose="00000009000000000000" pitchFamily="49" charset="0"/>
            </a:endParaRPr>
          </a:p>
        </p:txBody>
      </p:sp>
      <p:sp>
        <p:nvSpPr>
          <p:cNvPr id="15" name="箭號: 向上 14">
            <a:extLst>
              <a:ext uri="{FF2B5EF4-FFF2-40B4-BE49-F238E27FC236}">
                <a16:creationId xmlns:a16="http://schemas.microsoft.com/office/drawing/2014/main" id="{BD9C505E-66BE-7CFE-BD99-34575E76358D}"/>
              </a:ext>
            </a:extLst>
          </p:cNvPr>
          <p:cNvSpPr/>
          <p:nvPr/>
        </p:nvSpPr>
        <p:spPr>
          <a:xfrm rot="5400000">
            <a:off x="8523071" y="3881171"/>
            <a:ext cx="277586" cy="2108290"/>
          </a:xfrm>
          <a:prstGeom prst="upArrow">
            <a:avLst>
              <a:gd name="adj1" fmla="val 38026"/>
              <a:gd name="adj2" fmla="val 67913"/>
            </a:avLst>
          </a:prstGeom>
          <a:solidFill>
            <a:srgbClr val="9EAD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7EC1822-A7EE-4842-2328-27F6DF2E7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13298" y="9104763"/>
            <a:ext cx="2028119" cy="461665"/>
          </a:xfrm>
          <a:prstGeom prst="rect">
            <a:avLst/>
          </a:prstGeom>
          <a:solidFill>
            <a:srgbClr val="5067DC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boto Mono" panose="00000009000000000000" pitchFamily="49" charset="0"/>
              </a:rPr>
              <a:t>Music list</a:t>
            </a:r>
            <a:endParaRPr kumimoji="0" lang="zh-TW" altLang="zh-TW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Roboto Mono" panose="00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939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910ABE72-DAE4-534F-5230-F0B4B32FE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F6CF90E6-E747-2FBA-664E-6B42D02FD147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1272DA03-9EC0-2A90-5D77-22280AB6A6A5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D167F352-32DF-E5E6-9DA6-83009D719176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4AD3ABCB-0D66-23FF-0655-68FCDA6025A3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C5B6606A-857D-AE84-7877-1524B630C2BA}"/>
              </a:ext>
            </a:extLst>
          </p:cNvPr>
          <p:cNvSpPr/>
          <p:nvPr/>
        </p:nvSpPr>
        <p:spPr>
          <a:xfrm rot="2084354">
            <a:off x="-1201809" y="4868896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A859D99D-BAAC-4CBE-D9B2-B467289E1E15}"/>
              </a:ext>
            </a:extLst>
          </p:cNvPr>
          <p:cNvSpPr txBox="1"/>
          <p:nvPr/>
        </p:nvSpPr>
        <p:spPr>
          <a:xfrm>
            <a:off x="653826" y="331374"/>
            <a:ext cx="10877100" cy="920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Clr>
                <a:srgbClr val="595959"/>
              </a:buClr>
              <a:buSzPct val="600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</a:rPr>
              <a:t>Operation video</a:t>
            </a:r>
            <a:endParaRPr lang="en-US" altLang="zh-TW" sz="3350" b="1" dirty="0">
              <a:solidFill>
                <a:schemeClr val="bg1"/>
              </a:solidFill>
              <a:latin typeface="Press Start 2P" panose="02020500000000000000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tinder_music">
            <a:hlinkClick r:id="" action="ppaction://media"/>
            <a:extLst>
              <a:ext uri="{FF2B5EF4-FFF2-40B4-BE49-F238E27FC236}">
                <a16:creationId xmlns:a16="http://schemas.microsoft.com/office/drawing/2014/main" id="{2E61EB1B-B474-1DAB-C645-DBB91CCCC1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94150" y="1036201"/>
            <a:ext cx="6718484" cy="8987284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49440F0F-C677-4BD9-ECC1-1EB5357BDD0D}"/>
              </a:ext>
            </a:extLst>
          </p:cNvPr>
          <p:cNvSpPr txBox="1"/>
          <p:nvPr/>
        </p:nvSpPr>
        <p:spPr>
          <a:xfrm>
            <a:off x="10170998" y="7015630"/>
            <a:ext cx="74631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 err="1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Github</a:t>
            </a:r>
            <a:r>
              <a:rPr lang="en-US" altLang="zh-TW" sz="2400" dirty="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link:</a:t>
            </a:r>
            <a:endParaRPr lang="en-US" altLang="zh-TW" sz="2400" dirty="0">
              <a:solidFill>
                <a:srgbClr val="0000FF"/>
              </a:solidFill>
              <a:latin typeface="Roboto Mono" panose="00000009000000000000" pitchFamily="49" charset="0"/>
              <a:ea typeface="Roboto Mono" panose="00000009000000000000" pitchFamily="49" charset="0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zh-TW" altLang="en-US" sz="2400" dirty="0">
                <a:solidFill>
                  <a:srgbClr val="0000FF"/>
                </a:solidFill>
                <a:latin typeface="Roboto Mono" panose="00000009000000000000" pitchFamily="49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</a:t>
            </a:r>
            <a:r>
              <a:rPr lang="zh-TW" altLang="en-US" sz="2400" dirty="0">
                <a:solidFill>
                  <a:srgbClr val="0000FF"/>
                </a:solidFill>
                <a:latin typeface="Roboto Mono" panose="00000009000000000000" pitchFamily="49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</a:t>
            </a:r>
            <a:r>
              <a:rPr lang="zh-TW" altLang="en-US" sz="2400" dirty="0">
                <a:solidFill>
                  <a:srgbClr val="0000FF"/>
                </a:solidFill>
                <a:latin typeface="Roboto Mono" panose="00000009000000000000" pitchFamily="49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tps://github.com/AndyXu66/MLfinal.git</a:t>
            </a:r>
            <a:endParaRPr lang="en-US" altLang="zh-TW" sz="2400" dirty="0">
              <a:solidFill>
                <a:srgbClr val="0000FF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endParaRPr lang="en-US" altLang="zh-TW" sz="2400" dirty="0">
              <a:solidFill>
                <a:srgbClr val="0000FF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en-US" altLang="zh-TW" sz="2400" dirty="0" err="1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Youtube</a:t>
            </a:r>
            <a:r>
              <a:rPr lang="en-US" altLang="zh-TW" sz="2400" dirty="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link:</a:t>
            </a:r>
          </a:p>
          <a:p>
            <a:r>
              <a:rPr lang="en-US" altLang="zh-TW" sz="2400" dirty="0">
                <a:latin typeface="Roboto Mono" panose="00000009000000000000" pitchFamily="49" charset="0"/>
                <a:ea typeface="Roboto Mono" panose="00000009000000000000" pitchFamily="49" charset="0"/>
                <a:hlinkClick r:id="rId8"/>
              </a:rPr>
              <a:t>https://youtube.com/shorts/zYSYSVqA7Ic?feature=share</a:t>
            </a:r>
            <a:endParaRPr lang="zh-TW" altLang="en-US" sz="2400" dirty="0">
              <a:latin typeface="Roboto Mono" panose="00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83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353C54C3-DD61-B577-604A-CFFC0F5B3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Google Shape;1063;p23">
            <a:extLst>
              <a:ext uri="{FF2B5EF4-FFF2-40B4-BE49-F238E27FC236}">
                <a16:creationId xmlns:a16="http://schemas.microsoft.com/office/drawing/2014/main" id="{ACEBBDE1-6F76-7D83-B42E-121FB8BBA9D4}"/>
              </a:ext>
            </a:extLst>
          </p:cNvPr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1064" name="Google Shape;1064;p23">
              <a:extLst>
                <a:ext uri="{FF2B5EF4-FFF2-40B4-BE49-F238E27FC236}">
                  <a16:creationId xmlns:a16="http://schemas.microsoft.com/office/drawing/2014/main" id="{E3A07F26-E289-4408-6AFA-C3D0287A8AD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65" name="Google Shape;1065;p23">
              <a:extLst>
                <a:ext uri="{FF2B5EF4-FFF2-40B4-BE49-F238E27FC236}">
                  <a16:creationId xmlns:a16="http://schemas.microsoft.com/office/drawing/2014/main" id="{53CECF18-FF4A-0DF6-D28D-DB26512009A9}"/>
                </a:ext>
              </a:extLst>
            </p:cNvPr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029" name="Google Shape;1029;p23">
            <a:extLst>
              <a:ext uri="{FF2B5EF4-FFF2-40B4-BE49-F238E27FC236}">
                <a16:creationId xmlns:a16="http://schemas.microsoft.com/office/drawing/2014/main" id="{B7A9657D-CFF9-8AB4-6767-83E311ECBAF0}"/>
              </a:ext>
            </a:extLst>
          </p:cNvPr>
          <p:cNvGrpSpPr/>
          <p:nvPr/>
        </p:nvGrpSpPr>
        <p:grpSpPr>
          <a:xfrm>
            <a:off x="1021891" y="1113091"/>
            <a:ext cx="16148286" cy="8195802"/>
            <a:chOff x="-128818" y="0"/>
            <a:chExt cx="9932692" cy="4018974"/>
          </a:xfrm>
        </p:grpSpPr>
        <p:grpSp>
          <p:nvGrpSpPr>
            <p:cNvPr id="1030" name="Google Shape;1030;p23">
              <a:extLst>
                <a:ext uri="{FF2B5EF4-FFF2-40B4-BE49-F238E27FC236}">
                  <a16:creationId xmlns:a16="http://schemas.microsoft.com/office/drawing/2014/main" id="{62BF2F06-F6B2-B4B9-64C7-13AD8C01763F}"/>
                </a:ext>
              </a:extLst>
            </p:cNvPr>
            <p:cNvGrpSpPr/>
            <p:nvPr/>
          </p:nvGrpSpPr>
          <p:grpSpPr>
            <a:xfrm rot="-5400000">
              <a:off x="2828041" y="-2956859"/>
              <a:ext cx="4018974" cy="9932692"/>
              <a:chOff x="0" y="-66675"/>
              <a:chExt cx="2080183" cy="5141068"/>
            </a:xfrm>
          </p:grpSpPr>
          <p:sp>
            <p:nvSpPr>
              <p:cNvPr id="1031" name="Google Shape;1031;p23">
                <a:extLst>
                  <a:ext uri="{FF2B5EF4-FFF2-40B4-BE49-F238E27FC236}">
                    <a16:creationId xmlns:a16="http://schemas.microsoft.com/office/drawing/2014/main" id="{77C1D7C3-EC85-AB4C-3286-78E3D0ED589C}"/>
                  </a:ext>
                </a:extLst>
              </p:cNvPr>
              <p:cNvSpPr/>
              <p:nvPr/>
            </p:nvSpPr>
            <p:spPr>
              <a:xfrm>
                <a:off x="0" y="0"/>
                <a:ext cx="2080183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2080183" h="5074393" extrusionOk="0">
                    <a:moveTo>
                      <a:pt x="0" y="0"/>
                    </a:moveTo>
                    <a:lnTo>
                      <a:pt x="2080183" y="0"/>
                    </a:lnTo>
                    <a:lnTo>
                      <a:pt x="2080183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2" name="Google Shape;1032;p23">
                <a:extLst>
                  <a:ext uri="{FF2B5EF4-FFF2-40B4-BE49-F238E27FC236}">
                    <a16:creationId xmlns:a16="http://schemas.microsoft.com/office/drawing/2014/main" id="{6CD44FBB-352A-EE3A-8641-D3DBC8ADA6FF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2080183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3" name="Google Shape;1033;p23">
              <a:extLst>
                <a:ext uri="{FF2B5EF4-FFF2-40B4-BE49-F238E27FC236}">
                  <a16:creationId xmlns:a16="http://schemas.microsoft.com/office/drawing/2014/main" id="{828A2A66-421A-5130-F4C4-73C5290BC13A}"/>
                </a:ext>
              </a:extLst>
            </p:cNvPr>
            <p:cNvGrpSpPr/>
            <p:nvPr/>
          </p:nvGrpSpPr>
          <p:grpSpPr>
            <a:xfrm rot="-5400000">
              <a:off x="-1765147" y="1922614"/>
              <a:ext cx="3796129" cy="173917"/>
              <a:chOff x="0" y="-38100"/>
              <a:chExt cx="1964841" cy="90018"/>
            </a:xfrm>
          </p:grpSpPr>
          <p:sp>
            <p:nvSpPr>
              <p:cNvPr id="1034" name="Google Shape;1034;p23">
                <a:extLst>
                  <a:ext uri="{FF2B5EF4-FFF2-40B4-BE49-F238E27FC236}">
                    <a16:creationId xmlns:a16="http://schemas.microsoft.com/office/drawing/2014/main" id="{CC94D66A-EFC8-8E31-AFD9-EDC3BA8CEC5A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51918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5" name="Google Shape;1035;p23">
                <a:extLst>
                  <a:ext uri="{FF2B5EF4-FFF2-40B4-BE49-F238E27FC236}">
                    <a16:creationId xmlns:a16="http://schemas.microsoft.com/office/drawing/2014/main" id="{16FF44FC-3299-F07C-A4C6-D4B3AEC1936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6" name="Google Shape;1036;p23">
              <a:extLst>
                <a:ext uri="{FF2B5EF4-FFF2-40B4-BE49-F238E27FC236}">
                  <a16:creationId xmlns:a16="http://schemas.microsoft.com/office/drawing/2014/main" id="{6C8AFC61-D397-14CA-612F-B4AED3523DA7}"/>
                </a:ext>
              </a:extLst>
            </p:cNvPr>
            <p:cNvGrpSpPr/>
            <p:nvPr/>
          </p:nvGrpSpPr>
          <p:grpSpPr>
            <a:xfrm>
              <a:off x="219875" y="3732021"/>
              <a:ext cx="9357231" cy="175615"/>
              <a:chOff x="0" y="-38100"/>
              <a:chExt cx="4843215" cy="90897"/>
            </a:xfrm>
          </p:grpSpPr>
          <p:sp>
            <p:nvSpPr>
              <p:cNvPr id="1037" name="Google Shape;1037;p23">
                <a:extLst>
                  <a:ext uri="{FF2B5EF4-FFF2-40B4-BE49-F238E27FC236}">
                    <a16:creationId xmlns:a16="http://schemas.microsoft.com/office/drawing/2014/main" id="{7BD3B20E-B550-113B-A989-24AB258C67F9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2797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2797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2797"/>
                    </a:lnTo>
                    <a:lnTo>
                      <a:pt x="0" y="5279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8" name="Google Shape;1038;p23">
                <a:extLst>
                  <a:ext uri="{FF2B5EF4-FFF2-40B4-BE49-F238E27FC236}">
                    <a16:creationId xmlns:a16="http://schemas.microsoft.com/office/drawing/2014/main" id="{27DAA82B-2385-EDBD-BB9B-AA96D6A54F3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9" name="Google Shape;1039;p23">
              <a:extLst>
                <a:ext uri="{FF2B5EF4-FFF2-40B4-BE49-F238E27FC236}">
                  <a16:creationId xmlns:a16="http://schemas.microsoft.com/office/drawing/2014/main" id="{7A2EFB35-211A-915A-9A12-2375528FCAF3}"/>
                </a:ext>
              </a:extLst>
            </p:cNvPr>
            <p:cNvGrpSpPr/>
            <p:nvPr/>
          </p:nvGrpSpPr>
          <p:grpSpPr>
            <a:xfrm>
              <a:off x="219875" y="37897"/>
              <a:ext cx="9480400" cy="188316"/>
              <a:chOff x="0" y="-38100"/>
              <a:chExt cx="4906966" cy="97470"/>
            </a:xfrm>
          </p:grpSpPr>
          <p:sp>
            <p:nvSpPr>
              <p:cNvPr id="1040" name="Google Shape;1040;p23">
                <a:extLst>
                  <a:ext uri="{FF2B5EF4-FFF2-40B4-BE49-F238E27FC236}">
                    <a16:creationId xmlns:a16="http://schemas.microsoft.com/office/drawing/2014/main" id="{6117E6F2-A886-A6C5-63DC-E0B1DBCE9A24}"/>
                  </a:ext>
                </a:extLst>
              </p:cNvPr>
              <p:cNvSpPr/>
              <p:nvPr/>
            </p:nvSpPr>
            <p:spPr>
              <a:xfrm>
                <a:off x="0" y="0"/>
                <a:ext cx="4906966" cy="59370"/>
              </a:xfrm>
              <a:custGeom>
                <a:avLst/>
                <a:gdLst/>
                <a:ahLst/>
                <a:cxnLst/>
                <a:rect l="l" t="t" r="r" b="b"/>
                <a:pathLst>
                  <a:path w="4906966" h="59370" extrusionOk="0">
                    <a:moveTo>
                      <a:pt x="0" y="0"/>
                    </a:moveTo>
                    <a:lnTo>
                      <a:pt x="4906966" y="0"/>
                    </a:lnTo>
                    <a:lnTo>
                      <a:pt x="4906966" y="59370"/>
                    </a:lnTo>
                    <a:lnTo>
                      <a:pt x="0" y="5937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41" name="Google Shape;1041;p23">
                <a:extLst>
                  <a:ext uri="{FF2B5EF4-FFF2-40B4-BE49-F238E27FC236}">
                    <a16:creationId xmlns:a16="http://schemas.microsoft.com/office/drawing/2014/main" id="{34E5B94C-67BD-7412-48AF-2E5E830B13D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906965" cy="974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2" name="Google Shape;1042;p23">
              <a:extLst>
                <a:ext uri="{FF2B5EF4-FFF2-40B4-BE49-F238E27FC236}">
                  <a16:creationId xmlns:a16="http://schemas.microsoft.com/office/drawing/2014/main" id="{23C2FFE4-E39A-4FA0-D09E-290E31BBD89C}"/>
                </a:ext>
              </a:extLst>
            </p:cNvPr>
            <p:cNvGrpSpPr/>
            <p:nvPr/>
          </p:nvGrpSpPr>
          <p:grpSpPr>
            <a:xfrm rot="-5400000">
              <a:off x="7703820" y="1911184"/>
              <a:ext cx="3796129" cy="196777"/>
              <a:chOff x="0" y="-38100"/>
              <a:chExt cx="1964841" cy="101850"/>
            </a:xfrm>
          </p:grpSpPr>
          <p:sp>
            <p:nvSpPr>
              <p:cNvPr id="1043" name="Google Shape;1043;p23">
                <a:extLst>
                  <a:ext uri="{FF2B5EF4-FFF2-40B4-BE49-F238E27FC236}">
                    <a16:creationId xmlns:a16="http://schemas.microsoft.com/office/drawing/2014/main" id="{015F769E-040C-2F7F-8817-66151C6258ED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63750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63750"/>
                    </a:lnTo>
                    <a:lnTo>
                      <a:pt x="0" y="6375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44" name="Google Shape;1044;p23">
                <a:extLst>
                  <a:ext uri="{FF2B5EF4-FFF2-40B4-BE49-F238E27FC236}">
                    <a16:creationId xmlns:a16="http://schemas.microsoft.com/office/drawing/2014/main" id="{31A872D6-0C90-EBAB-ADC2-BD4AE08914B3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101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5" name="Google Shape;1045;p23">
              <a:extLst>
                <a:ext uri="{FF2B5EF4-FFF2-40B4-BE49-F238E27FC236}">
                  <a16:creationId xmlns:a16="http://schemas.microsoft.com/office/drawing/2014/main" id="{1B9CC13B-6741-784D-DFA6-194FC8412769}"/>
                </a:ext>
              </a:extLst>
            </p:cNvPr>
            <p:cNvSpPr txBox="1"/>
            <p:nvPr/>
          </p:nvSpPr>
          <p:spPr>
            <a:xfrm>
              <a:off x="1248846" y="795232"/>
              <a:ext cx="7306181" cy="1753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6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" name="Google Shape;412;p11">
            <a:extLst>
              <a:ext uri="{FF2B5EF4-FFF2-40B4-BE49-F238E27FC236}">
                <a16:creationId xmlns:a16="http://schemas.microsoft.com/office/drawing/2014/main" id="{FE88AB7E-8A57-E93A-5F78-8BAD613D05EA}"/>
              </a:ext>
            </a:extLst>
          </p:cNvPr>
          <p:cNvSpPr txBox="1"/>
          <p:nvPr/>
        </p:nvSpPr>
        <p:spPr>
          <a:xfrm>
            <a:off x="3696758" y="4489255"/>
            <a:ext cx="10877100" cy="327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6000" dirty="0">
                <a:solidFill>
                  <a:srgbClr val="5067DC"/>
                </a:solidFill>
                <a:latin typeface="Press Start 2P"/>
                <a:sym typeface="Press Start 2P"/>
              </a:rPr>
              <a:t>Conclusions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6000" dirty="0">
              <a:solidFill>
                <a:srgbClr val="5067DC"/>
              </a:solidFill>
              <a:latin typeface="Press Start 2P"/>
              <a:sym typeface="Press Start 2P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5067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671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0"/>
          <p:cNvSpPr/>
          <p:nvPr/>
        </p:nvSpPr>
        <p:spPr>
          <a:xfrm>
            <a:off x="0" y="5410200"/>
            <a:ext cx="18288000" cy="5100824"/>
          </a:xfrm>
          <a:custGeom>
            <a:avLst/>
            <a:gdLst/>
            <a:ahLst/>
            <a:cxnLst/>
            <a:rect l="l" t="t" r="r" b="b"/>
            <a:pathLst>
              <a:path w="18288000" h="5100824" extrusionOk="0">
                <a:moveTo>
                  <a:pt x="0" y="0"/>
                </a:moveTo>
                <a:lnTo>
                  <a:pt x="18288000" y="0"/>
                </a:lnTo>
                <a:lnTo>
                  <a:pt x="18288000" y="5100824"/>
                </a:lnTo>
                <a:lnTo>
                  <a:pt x="0" y="5100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1669"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348" name="Google Shape;348;p10"/>
          <p:cNvGrpSpPr/>
          <p:nvPr/>
        </p:nvGrpSpPr>
        <p:grpSpPr>
          <a:xfrm>
            <a:off x="8297080" y="1114841"/>
            <a:ext cx="9202724" cy="10371391"/>
            <a:chOff x="0" y="-111997"/>
            <a:chExt cx="12270299" cy="13828524"/>
          </a:xfrm>
        </p:grpSpPr>
        <p:grpSp>
          <p:nvGrpSpPr>
            <p:cNvPr id="349" name="Google Shape;349;p10"/>
            <p:cNvGrpSpPr/>
            <p:nvPr/>
          </p:nvGrpSpPr>
          <p:grpSpPr>
            <a:xfrm>
              <a:off x="0" y="-111997"/>
              <a:ext cx="12270299" cy="13828524"/>
              <a:chOff x="0" y="-38100"/>
              <a:chExt cx="4174220" cy="4704310"/>
            </a:xfrm>
          </p:grpSpPr>
          <p:sp>
            <p:nvSpPr>
              <p:cNvPr id="350" name="Google Shape;350;p10"/>
              <p:cNvSpPr/>
              <p:nvPr/>
            </p:nvSpPr>
            <p:spPr>
              <a:xfrm>
                <a:off x="0" y="0"/>
                <a:ext cx="4174220" cy="4666210"/>
              </a:xfrm>
              <a:custGeom>
                <a:avLst/>
                <a:gdLst/>
                <a:ahLst/>
                <a:cxnLst/>
                <a:rect l="l" t="t" r="r" b="b"/>
                <a:pathLst>
                  <a:path w="4174220" h="4666210" extrusionOk="0">
                    <a:moveTo>
                      <a:pt x="0" y="0"/>
                    </a:moveTo>
                    <a:lnTo>
                      <a:pt x="4174220" y="0"/>
                    </a:lnTo>
                    <a:lnTo>
                      <a:pt x="4174220" y="4666210"/>
                    </a:lnTo>
                    <a:lnTo>
                      <a:pt x="0" y="4666210"/>
                    </a:lnTo>
                    <a:close/>
                  </a:path>
                </a:pathLst>
              </a:custGeom>
              <a:solidFill>
                <a:srgbClr val="FFFFFF">
                  <a:alpha val="41960"/>
                </a:srgbClr>
              </a:solidFill>
              <a:ln w="85725" cap="sq" cmpd="sng">
                <a:solidFill>
                  <a:srgbClr val="5067DC">
                    <a:alpha val="41960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51" name="Google Shape;351;p10"/>
              <p:cNvSpPr txBox="1"/>
              <p:nvPr/>
            </p:nvSpPr>
            <p:spPr>
              <a:xfrm>
                <a:off x="0" y="-38100"/>
                <a:ext cx="4174220" cy="47043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2" name="Google Shape;352;p10"/>
            <p:cNvGrpSpPr/>
            <p:nvPr/>
          </p:nvGrpSpPr>
          <p:grpSpPr>
            <a:xfrm rot="-5400000">
              <a:off x="-5996742" y="6129284"/>
              <a:ext cx="12323785" cy="303109"/>
              <a:chOff x="0" y="-38100"/>
              <a:chExt cx="4192415" cy="103114"/>
            </a:xfrm>
          </p:grpSpPr>
          <p:sp>
            <p:nvSpPr>
              <p:cNvPr id="353" name="Google Shape;353;p10"/>
              <p:cNvSpPr/>
              <p:nvPr/>
            </p:nvSpPr>
            <p:spPr>
              <a:xfrm>
                <a:off x="0" y="0"/>
                <a:ext cx="4192415" cy="65014"/>
              </a:xfrm>
              <a:custGeom>
                <a:avLst/>
                <a:gdLst/>
                <a:ahLst/>
                <a:cxnLst/>
                <a:rect l="l" t="t" r="r" b="b"/>
                <a:pathLst>
                  <a:path w="4192415" h="65014" extrusionOk="0">
                    <a:moveTo>
                      <a:pt x="0" y="0"/>
                    </a:moveTo>
                    <a:lnTo>
                      <a:pt x="4192415" y="0"/>
                    </a:lnTo>
                    <a:lnTo>
                      <a:pt x="4192415" y="65014"/>
                    </a:lnTo>
                    <a:lnTo>
                      <a:pt x="0" y="650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54" name="Google Shape;354;p10"/>
              <p:cNvSpPr txBox="1"/>
              <p:nvPr/>
            </p:nvSpPr>
            <p:spPr>
              <a:xfrm>
                <a:off x="0" y="-38100"/>
                <a:ext cx="4192415" cy="103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5" name="Google Shape;355;p10"/>
            <p:cNvGrpSpPr/>
            <p:nvPr/>
          </p:nvGrpSpPr>
          <p:grpSpPr>
            <a:xfrm>
              <a:off x="316704" y="6949"/>
              <a:ext cx="11751261" cy="359872"/>
              <a:chOff x="0" y="-38100"/>
              <a:chExt cx="3997649" cy="122424"/>
            </a:xfrm>
          </p:grpSpPr>
          <p:sp>
            <p:nvSpPr>
              <p:cNvPr id="356" name="Google Shape;356;p10"/>
              <p:cNvSpPr/>
              <p:nvPr/>
            </p:nvSpPr>
            <p:spPr>
              <a:xfrm>
                <a:off x="0" y="0"/>
                <a:ext cx="3997649" cy="84324"/>
              </a:xfrm>
              <a:custGeom>
                <a:avLst/>
                <a:gdLst/>
                <a:ahLst/>
                <a:cxnLst/>
                <a:rect l="l" t="t" r="r" b="b"/>
                <a:pathLst>
                  <a:path w="3997649" h="84324" extrusionOk="0">
                    <a:moveTo>
                      <a:pt x="0" y="0"/>
                    </a:moveTo>
                    <a:lnTo>
                      <a:pt x="3997649" y="0"/>
                    </a:lnTo>
                    <a:lnTo>
                      <a:pt x="3997649" y="84324"/>
                    </a:lnTo>
                    <a:lnTo>
                      <a:pt x="0" y="8432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57" name="Google Shape;357;p10"/>
              <p:cNvSpPr txBox="1"/>
              <p:nvPr/>
            </p:nvSpPr>
            <p:spPr>
              <a:xfrm>
                <a:off x="0" y="-38100"/>
                <a:ext cx="3997649" cy="12242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8" name="Google Shape;358;p10"/>
            <p:cNvGrpSpPr/>
            <p:nvPr/>
          </p:nvGrpSpPr>
          <p:grpSpPr>
            <a:xfrm rot="-5400000">
              <a:off x="5850075" y="6129284"/>
              <a:ext cx="12323785" cy="303109"/>
              <a:chOff x="0" y="-38100"/>
              <a:chExt cx="4192415" cy="103114"/>
            </a:xfrm>
          </p:grpSpPr>
          <p:sp>
            <p:nvSpPr>
              <p:cNvPr id="359" name="Google Shape;359;p10"/>
              <p:cNvSpPr/>
              <p:nvPr/>
            </p:nvSpPr>
            <p:spPr>
              <a:xfrm>
                <a:off x="0" y="0"/>
                <a:ext cx="4192415" cy="65014"/>
              </a:xfrm>
              <a:custGeom>
                <a:avLst/>
                <a:gdLst/>
                <a:ahLst/>
                <a:cxnLst/>
                <a:rect l="l" t="t" r="r" b="b"/>
                <a:pathLst>
                  <a:path w="4192415" h="65014" extrusionOk="0">
                    <a:moveTo>
                      <a:pt x="0" y="0"/>
                    </a:moveTo>
                    <a:lnTo>
                      <a:pt x="4192415" y="0"/>
                    </a:lnTo>
                    <a:lnTo>
                      <a:pt x="4192415" y="65014"/>
                    </a:lnTo>
                    <a:lnTo>
                      <a:pt x="0" y="65014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60" name="Google Shape;360;p10"/>
              <p:cNvSpPr txBox="1"/>
              <p:nvPr/>
            </p:nvSpPr>
            <p:spPr>
              <a:xfrm>
                <a:off x="0" y="-38100"/>
                <a:ext cx="4192415" cy="103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1" name="Google Shape;361;p10"/>
            <p:cNvGrpSpPr/>
            <p:nvPr/>
          </p:nvGrpSpPr>
          <p:grpSpPr>
            <a:xfrm>
              <a:off x="0" y="-111997"/>
              <a:ext cx="12270299" cy="13828524"/>
              <a:chOff x="0" y="-38100"/>
              <a:chExt cx="4174220" cy="4704310"/>
            </a:xfrm>
          </p:grpSpPr>
          <p:sp>
            <p:nvSpPr>
              <p:cNvPr id="362" name="Google Shape;362;p10"/>
              <p:cNvSpPr/>
              <p:nvPr/>
            </p:nvSpPr>
            <p:spPr>
              <a:xfrm>
                <a:off x="0" y="0"/>
                <a:ext cx="4174220" cy="4666210"/>
              </a:xfrm>
              <a:custGeom>
                <a:avLst/>
                <a:gdLst/>
                <a:ahLst/>
                <a:cxnLst/>
                <a:rect l="l" t="t" r="r" b="b"/>
                <a:pathLst>
                  <a:path w="4174220" h="4666210" extrusionOk="0">
                    <a:moveTo>
                      <a:pt x="0" y="0"/>
                    </a:moveTo>
                    <a:lnTo>
                      <a:pt x="4174220" y="0"/>
                    </a:lnTo>
                    <a:lnTo>
                      <a:pt x="4174220" y="4666210"/>
                    </a:lnTo>
                    <a:lnTo>
                      <a:pt x="0" y="466621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63" name="Google Shape;363;p10"/>
              <p:cNvSpPr txBox="1"/>
              <p:nvPr/>
            </p:nvSpPr>
            <p:spPr>
              <a:xfrm>
                <a:off x="0" y="-38100"/>
                <a:ext cx="4174220" cy="47043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4" name="Google Shape;364;p10"/>
          <p:cNvSpPr/>
          <p:nvPr/>
        </p:nvSpPr>
        <p:spPr>
          <a:xfrm>
            <a:off x="1878970" y="3086100"/>
            <a:ext cx="4463787" cy="4114800"/>
          </a:xfrm>
          <a:custGeom>
            <a:avLst/>
            <a:gdLst/>
            <a:ahLst/>
            <a:cxnLst/>
            <a:rect l="l" t="t" r="r" b="b"/>
            <a:pathLst>
              <a:path w="4463787" h="4114800" extrusionOk="0">
                <a:moveTo>
                  <a:pt x="0" y="0"/>
                </a:moveTo>
                <a:lnTo>
                  <a:pt x="4463787" y="0"/>
                </a:lnTo>
                <a:lnTo>
                  <a:pt x="446378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65" name="Google Shape;365;p10"/>
          <p:cNvSpPr txBox="1"/>
          <p:nvPr/>
        </p:nvSpPr>
        <p:spPr>
          <a:xfrm>
            <a:off x="9391940" y="1993927"/>
            <a:ext cx="6138223" cy="1154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defTabSz="1632753">
              <a:lnSpc>
                <a:spcPts val="9000"/>
              </a:lnSpc>
              <a:spcBef>
                <a:spcPct val="0"/>
              </a:spcBef>
              <a:buClrTx/>
              <a:defRPr/>
            </a:pPr>
            <a:r>
              <a:rPr kumimoji="1" lang="en-US" altLang="ja-JP" sz="6600" b="1" kern="1200" spc="600" dirty="0">
                <a:solidFill>
                  <a:srgbClr val="466371"/>
                </a:solidFill>
                <a:cs typeface="Calibri Light" panose="020F0302020204030204" pitchFamily="34" charset="0"/>
              </a:rPr>
              <a:t>Outline</a:t>
            </a:r>
            <a:endParaRPr kumimoji="1" lang="ja-JP" altLang="en-US" sz="6600" b="1" kern="1200" spc="600" dirty="0">
              <a:solidFill>
                <a:srgbClr val="466371"/>
              </a:solidFill>
              <a:cs typeface="Calibri Light" panose="020F0302020204030204" pitchFamily="34" charset="0"/>
            </a:endParaRPr>
          </a:p>
        </p:txBody>
      </p:sp>
      <p:grpSp>
        <p:nvGrpSpPr>
          <p:cNvPr id="366" name="Google Shape;366;p10"/>
          <p:cNvGrpSpPr/>
          <p:nvPr/>
        </p:nvGrpSpPr>
        <p:grpSpPr>
          <a:xfrm>
            <a:off x="15421672" y="2259947"/>
            <a:ext cx="1205523" cy="826153"/>
            <a:chOff x="0" y="0"/>
            <a:chExt cx="1607364" cy="1101538"/>
          </a:xfrm>
        </p:grpSpPr>
        <p:sp>
          <p:nvSpPr>
            <p:cNvPr id="367" name="Google Shape;367;p10"/>
            <p:cNvSpPr/>
            <p:nvPr/>
          </p:nvSpPr>
          <p:spPr>
            <a:xfrm>
              <a:off x="803682" y="0"/>
              <a:ext cx="803682" cy="1101538"/>
            </a:xfrm>
            <a:custGeom>
              <a:avLst/>
              <a:gdLst/>
              <a:ahLst/>
              <a:cxnLst/>
              <a:rect l="l" t="t" r="r" b="b"/>
              <a:pathLst>
                <a:path w="4632960" h="6350000" extrusionOk="0">
                  <a:moveTo>
                    <a:pt x="4050030" y="2884170"/>
                  </a:moveTo>
                  <a:lnTo>
                    <a:pt x="4050030" y="2307590"/>
                  </a:lnTo>
                  <a:lnTo>
                    <a:pt x="3483610" y="2307590"/>
                  </a:lnTo>
                  <a:lnTo>
                    <a:pt x="3483610" y="1731010"/>
                  </a:lnTo>
                  <a:lnTo>
                    <a:pt x="2896870" y="1731010"/>
                  </a:lnTo>
                  <a:lnTo>
                    <a:pt x="2896870" y="1154430"/>
                  </a:lnTo>
                  <a:lnTo>
                    <a:pt x="2330450" y="1154430"/>
                  </a:lnTo>
                  <a:lnTo>
                    <a:pt x="2330450" y="577850"/>
                  </a:lnTo>
                  <a:lnTo>
                    <a:pt x="1742440" y="577850"/>
                  </a:lnTo>
                  <a:lnTo>
                    <a:pt x="1742440" y="0"/>
                  </a:lnTo>
                  <a:lnTo>
                    <a:pt x="0" y="0"/>
                  </a:lnTo>
                  <a:lnTo>
                    <a:pt x="0" y="577850"/>
                  </a:lnTo>
                  <a:lnTo>
                    <a:pt x="588010" y="577850"/>
                  </a:lnTo>
                  <a:lnTo>
                    <a:pt x="588010" y="1155700"/>
                  </a:lnTo>
                  <a:lnTo>
                    <a:pt x="1154430" y="1155700"/>
                  </a:lnTo>
                  <a:lnTo>
                    <a:pt x="1154430" y="1732280"/>
                  </a:lnTo>
                  <a:lnTo>
                    <a:pt x="1741170" y="1732280"/>
                  </a:lnTo>
                  <a:lnTo>
                    <a:pt x="1741170" y="2310130"/>
                  </a:lnTo>
                  <a:lnTo>
                    <a:pt x="2307590" y="2310130"/>
                  </a:lnTo>
                  <a:lnTo>
                    <a:pt x="2307590" y="2886710"/>
                  </a:lnTo>
                  <a:lnTo>
                    <a:pt x="2890520" y="2886710"/>
                  </a:lnTo>
                  <a:lnTo>
                    <a:pt x="2890520" y="3460750"/>
                  </a:lnTo>
                  <a:lnTo>
                    <a:pt x="2307590" y="3460750"/>
                  </a:lnTo>
                  <a:lnTo>
                    <a:pt x="2307590" y="4039870"/>
                  </a:lnTo>
                  <a:lnTo>
                    <a:pt x="2308860" y="4039870"/>
                  </a:lnTo>
                  <a:lnTo>
                    <a:pt x="2307590" y="4039870"/>
                  </a:lnTo>
                  <a:lnTo>
                    <a:pt x="1741170" y="4039870"/>
                  </a:lnTo>
                  <a:lnTo>
                    <a:pt x="1741170" y="4617720"/>
                  </a:lnTo>
                  <a:lnTo>
                    <a:pt x="1153160" y="4617720"/>
                  </a:lnTo>
                  <a:lnTo>
                    <a:pt x="1153160" y="5194300"/>
                  </a:lnTo>
                  <a:lnTo>
                    <a:pt x="586740" y="5194300"/>
                  </a:lnTo>
                  <a:lnTo>
                    <a:pt x="586740" y="5772150"/>
                  </a:lnTo>
                  <a:lnTo>
                    <a:pt x="0" y="5772150"/>
                  </a:lnTo>
                  <a:lnTo>
                    <a:pt x="0" y="6350000"/>
                  </a:lnTo>
                  <a:lnTo>
                    <a:pt x="1742440" y="6350000"/>
                  </a:lnTo>
                  <a:lnTo>
                    <a:pt x="1742440" y="5772150"/>
                  </a:lnTo>
                  <a:lnTo>
                    <a:pt x="2329180" y="5772150"/>
                  </a:lnTo>
                  <a:lnTo>
                    <a:pt x="2329180" y="5195570"/>
                  </a:lnTo>
                  <a:lnTo>
                    <a:pt x="2895600" y="5195570"/>
                  </a:lnTo>
                  <a:lnTo>
                    <a:pt x="2895600" y="4618990"/>
                  </a:lnTo>
                  <a:lnTo>
                    <a:pt x="3483610" y="4618990"/>
                  </a:lnTo>
                  <a:lnTo>
                    <a:pt x="3483610" y="4039870"/>
                  </a:lnTo>
                  <a:lnTo>
                    <a:pt x="4050030" y="4039870"/>
                  </a:lnTo>
                  <a:lnTo>
                    <a:pt x="4050030" y="3462020"/>
                  </a:lnTo>
                  <a:lnTo>
                    <a:pt x="4632960" y="3462020"/>
                  </a:lnTo>
                  <a:lnTo>
                    <a:pt x="4632960" y="2884170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68" name="Google Shape;368;p10"/>
            <p:cNvSpPr/>
            <p:nvPr/>
          </p:nvSpPr>
          <p:spPr>
            <a:xfrm>
              <a:off x="0" y="0"/>
              <a:ext cx="803682" cy="1101538"/>
            </a:xfrm>
            <a:custGeom>
              <a:avLst/>
              <a:gdLst/>
              <a:ahLst/>
              <a:cxnLst/>
              <a:rect l="l" t="t" r="r" b="b"/>
              <a:pathLst>
                <a:path w="4632960" h="6350000" extrusionOk="0">
                  <a:moveTo>
                    <a:pt x="4050030" y="2884170"/>
                  </a:moveTo>
                  <a:lnTo>
                    <a:pt x="4050030" y="2307590"/>
                  </a:lnTo>
                  <a:lnTo>
                    <a:pt x="3483610" y="2307590"/>
                  </a:lnTo>
                  <a:lnTo>
                    <a:pt x="3483610" y="1731010"/>
                  </a:lnTo>
                  <a:lnTo>
                    <a:pt x="2896870" y="1731010"/>
                  </a:lnTo>
                  <a:lnTo>
                    <a:pt x="2896870" y="1154430"/>
                  </a:lnTo>
                  <a:lnTo>
                    <a:pt x="2330450" y="1154430"/>
                  </a:lnTo>
                  <a:lnTo>
                    <a:pt x="2330450" y="577850"/>
                  </a:lnTo>
                  <a:lnTo>
                    <a:pt x="1742440" y="577850"/>
                  </a:lnTo>
                  <a:lnTo>
                    <a:pt x="1742440" y="0"/>
                  </a:lnTo>
                  <a:lnTo>
                    <a:pt x="0" y="0"/>
                  </a:lnTo>
                  <a:lnTo>
                    <a:pt x="0" y="577850"/>
                  </a:lnTo>
                  <a:lnTo>
                    <a:pt x="588010" y="577850"/>
                  </a:lnTo>
                  <a:lnTo>
                    <a:pt x="588010" y="1155700"/>
                  </a:lnTo>
                  <a:lnTo>
                    <a:pt x="1154430" y="1155700"/>
                  </a:lnTo>
                  <a:lnTo>
                    <a:pt x="1154430" y="1732280"/>
                  </a:lnTo>
                  <a:lnTo>
                    <a:pt x="1741170" y="1732280"/>
                  </a:lnTo>
                  <a:lnTo>
                    <a:pt x="1741170" y="2310130"/>
                  </a:lnTo>
                  <a:lnTo>
                    <a:pt x="2307590" y="2310130"/>
                  </a:lnTo>
                  <a:lnTo>
                    <a:pt x="2307590" y="2886710"/>
                  </a:lnTo>
                  <a:lnTo>
                    <a:pt x="2890520" y="2886710"/>
                  </a:lnTo>
                  <a:lnTo>
                    <a:pt x="2890520" y="3460750"/>
                  </a:lnTo>
                  <a:lnTo>
                    <a:pt x="2307590" y="3460750"/>
                  </a:lnTo>
                  <a:lnTo>
                    <a:pt x="2307590" y="4039870"/>
                  </a:lnTo>
                  <a:lnTo>
                    <a:pt x="2308860" y="4039870"/>
                  </a:lnTo>
                  <a:lnTo>
                    <a:pt x="2307590" y="4039870"/>
                  </a:lnTo>
                  <a:lnTo>
                    <a:pt x="1741170" y="4039870"/>
                  </a:lnTo>
                  <a:lnTo>
                    <a:pt x="1741170" y="4617720"/>
                  </a:lnTo>
                  <a:lnTo>
                    <a:pt x="1153160" y="4617720"/>
                  </a:lnTo>
                  <a:lnTo>
                    <a:pt x="1153160" y="5194300"/>
                  </a:lnTo>
                  <a:lnTo>
                    <a:pt x="586740" y="5194300"/>
                  </a:lnTo>
                  <a:lnTo>
                    <a:pt x="586740" y="5772150"/>
                  </a:lnTo>
                  <a:lnTo>
                    <a:pt x="0" y="5772150"/>
                  </a:lnTo>
                  <a:lnTo>
                    <a:pt x="0" y="6350000"/>
                  </a:lnTo>
                  <a:lnTo>
                    <a:pt x="1742440" y="6350000"/>
                  </a:lnTo>
                  <a:lnTo>
                    <a:pt x="1742440" y="5772150"/>
                  </a:lnTo>
                  <a:lnTo>
                    <a:pt x="2329180" y="5772150"/>
                  </a:lnTo>
                  <a:lnTo>
                    <a:pt x="2329180" y="5195570"/>
                  </a:lnTo>
                  <a:lnTo>
                    <a:pt x="2895600" y="5195570"/>
                  </a:lnTo>
                  <a:lnTo>
                    <a:pt x="2895600" y="4618990"/>
                  </a:lnTo>
                  <a:lnTo>
                    <a:pt x="3483610" y="4618990"/>
                  </a:lnTo>
                  <a:lnTo>
                    <a:pt x="3483610" y="4039870"/>
                  </a:lnTo>
                  <a:lnTo>
                    <a:pt x="4050030" y="4039870"/>
                  </a:lnTo>
                  <a:lnTo>
                    <a:pt x="4050030" y="3462020"/>
                  </a:lnTo>
                  <a:lnTo>
                    <a:pt x="4632960" y="3462020"/>
                  </a:lnTo>
                  <a:lnTo>
                    <a:pt x="4632960" y="2884170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369" name="Google Shape;369;p10"/>
          <p:cNvSpPr/>
          <p:nvPr/>
        </p:nvSpPr>
        <p:spPr>
          <a:xfrm>
            <a:off x="6499334" y="1288047"/>
            <a:ext cx="373250" cy="373549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70" name="Google Shape;370;p10"/>
          <p:cNvSpPr/>
          <p:nvPr/>
        </p:nvSpPr>
        <p:spPr>
          <a:xfrm>
            <a:off x="2035547" y="8884751"/>
            <a:ext cx="373250" cy="373549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71" name="Google Shape;371;p10"/>
          <p:cNvSpPr/>
          <p:nvPr/>
        </p:nvSpPr>
        <p:spPr>
          <a:xfrm>
            <a:off x="1028700" y="3086100"/>
            <a:ext cx="373250" cy="373549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72" name="Google Shape;372;p10"/>
          <p:cNvSpPr/>
          <p:nvPr/>
        </p:nvSpPr>
        <p:spPr>
          <a:xfrm>
            <a:off x="2849054" y="807236"/>
            <a:ext cx="892675" cy="1147759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0"/>
          <p:cNvSpPr/>
          <p:nvPr/>
        </p:nvSpPr>
        <p:spPr>
          <a:xfrm>
            <a:off x="5606428" y="7923767"/>
            <a:ext cx="892675" cy="1147759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0"/>
          <p:cNvSpPr txBox="1"/>
          <p:nvPr/>
        </p:nvSpPr>
        <p:spPr>
          <a:xfrm>
            <a:off x="9220409" y="3408038"/>
            <a:ext cx="554400" cy="5213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8" b="0" i="0" u="none" strike="noStrike" cap="none" dirty="0">
                <a:solidFill>
                  <a:srgbClr val="3A52CF"/>
                </a:solidFill>
                <a:latin typeface="Bungee"/>
                <a:ea typeface="Bungee"/>
                <a:cs typeface="Bungee"/>
                <a:sym typeface="Bungee"/>
              </a:rPr>
              <a:t>1</a:t>
            </a:r>
            <a:endParaRPr dirty="0"/>
          </a:p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8" b="0" i="0" u="none" strike="noStrike" cap="none" dirty="0">
                <a:solidFill>
                  <a:srgbClr val="3A52CF"/>
                </a:solidFill>
                <a:latin typeface="Bungee"/>
                <a:ea typeface="Bungee"/>
                <a:cs typeface="Bungee"/>
                <a:sym typeface="Bungee"/>
              </a:rPr>
              <a:t>2</a:t>
            </a:r>
            <a:endParaRPr dirty="0"/>
          </a:p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8" b="0" i="0" u="none" strike="noStrike" cap="none" dirty="0">
                <a:solidFill>
                  <a:srgbClr val="3A52CF"/>
                </a:solidFill>
                <a:latin typeface="Bungee"/>
                <a:ea typeface="Bungee"/>
                <a:cs typeface="Bungee"/>
                <a:sym typeface="Bungee"/>
              </a:rPr>
              <a:t>3</a:t>
            </a:r>
            <a:endParaRPr dirty="0"/>
          </a:p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8" b="0" i="0" u="none" strike="noStrike" cap="none" dirty="0">
                <a:solidFill>
                  <a:srgbClr val="3A52CF"/>
                </a:solidFill>
                <a:latin typeface="Bungee"/>
                <a:ea typeface="Bungee"/>
                <a:cs typeface="Bungee"/>
                <a:sym typeface="Bungee"/>
              </a:rPr>
              <a:t>4</a:t>
            </a:r>
            <a:endParaRPr dirty="0"/>
          </a:p>
          <a:p>
            <a:pPr marL="0" marR="0" lvl="0" indent="0" algn="ctr" rtl="0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5" name="Google Shape;375;p10"/>
          <p:cNvSpPr txBox="1"/>
          <p:nvPr/>
        </p:nvSpPr>
        <p:spPr>
          <a:xfrm>
            <a:off x="10230435" y="3760950"/>
            <a:ext cx="6377953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altLang="zh-TW" sz="4000" b="1" dirty="0">
                <a:solidFill>
                  <a:srgbClr val="46637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Introduction</a:t>
            </a:r>
            <a:endParaRPr lang="zh-TW" altLang="en-US" sz="4000" dirty="0">
              <a:solidFill>
                <a:srgbClr val="466371"/>
              </a:solidFill>
              <a:latin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76" name="Google Shape;376;p10"/>
          <p:cNvSpPr txBox="1"/>
          <p:nvPr/>
        </p:nvSpPr>
        <p:spPr>
          <a:xfrm>
            <a:off x="10230435" y="4955288"/>
            <a:ext cx="6378000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altLang="zh-TW" sz="4000" b="1" dirty="0">
                <a:solidFill>
                  <a:srgbClr val="46637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Method</a:t>
            </a:r>
          </a:p>
        </p:txBody>
      </p:sp>
      <p:sp>
        <p:nvSpPr>
          <p:cNvPr id="377" name="Google Shape;377;p10"/>
          <p:cNvSpPr txBox="1"/>
          <p:nvPr/>
        </p:nvSpPr>
        <p:spPr>
          <a:xfrm>
            <a:off x="10230435" y="6149626"/>
            <a:ext cx="6377953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altLang="zh-TW" sz="4000" b="1" dirty="0">
                <a:solidFill>
                  <a:srgbClr val="46637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Results</a:t>
            </a:r>
          </a:p>
        </p:txBody>
      </p:sp>
      <p:sp>
        <p:nvSpPr>
          <p:cNvPr id="378" name="Google Shape;378;p10"/>
          <p:cNvSpPr txBox="1"/>
          <p:nvPr/>
        </p:nvSpPr>
        <p:spPr>
          <a:xfrm>
            <a:off x="10230435" y="7343965"/>
            <a:ext cx="6377953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altLang="zh-TW" sz="4000" b="1" dirty="0">
                <a:solidFill>
                  <a:srgbClr val="46637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Conclusions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2FA9452-29B5-0430-0702-0399E7D3E5F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1789" t="1310" r="8529" b="48452"/>
          <a:stretch>
            <a:fillRect/>
          </a:stretch>
        </p:blipFill>
        <p:spPr>
          <a:xfrm>
            <a:off x="3102997" y="3180093"/>
            <a:ext cx="2854304" cy="261637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B21F978-6417-D58B-D289-AC8EBAD12F0E}"/>
              </a:ext>
            </a:extLst>
          </p:cNvPr>
          <p:cNvSpPr/>
          <p:nvPr/>
        </p:nvSpPr>
        <p:spPr>
          <a:xfrm>
            <a:off x="2417197" y="4049030"/>
            <a:ext cx="400216" cy="175458"/>
          </a:xfrm>
          <a:prstGeom prst="rect">
            <a:avLst/>
          </a:prstGeom>
          <a:solidFill>
            <a:srgbClr val="F25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9470542-FC87-EBE9-3030-00A69DC39586}"/>
              </a:ext>
            </a:extLst>
          </p:cNvPr>
          <p:cNvSpPr/>
          <p:nvPr/>
        </p:nvSpPr>
        <p:spPr>
          <a:xfrm>
            <a:off x="2420224" y="4364215"/>
            <a:ext cx="400216" cy="175458"/>
          </a:xfrm>
          <a:prstGeom prst="rect">
            <a:avLst/>
          </a:prstGeom>
          <a:solidFill>
            <a:srgbClr val="F25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B7A39F4-2DE0-FBD1-CD21-C6870D7E9B4F}"/>
              </a:ext>
            </a:extLst>
          </p:cNvPr>
          <p:cNvSpPr/>
          <p:nvPr/>
        </p:nvSpPr>
        <p:spPr>
          <a:xfrm>
            <a:off x="2417197" y="4679400"/>
            <a:ext cx="400216" cy="175458"/>
          </a:xfrm>
          <a:prstGeom prst="rect">
            <a:avLst/>
          </a:prstGeom>
          <a:solidFill>
            <a:srgbClr val="F25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EAD294-6557-9028-AC39-5614039DCBB7}"/>
              </a:ext>
            </a:extLst>
          </p:cNvPr>
          <p:cNvSpPr/>
          <p:nvPr/>
        </p:nvSpPr>
        <p:spPr>
          <a:xfrm>
            <a:off x="2417197" y="4978684"/>
            <a:ext cx="400216" cy="175458"/>
          </a:xfrm>
          <a:prstGeom prst="rect">
            <a:avLst/>
          </a:prstGeom>
          <a:solidFill>
            <a:srgbClr val="F25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99CB486-028E-1443-EFB0-37446D1295F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1789" t="992" r="1865" b="96886"/>
          <a:stretch>
            <a:fillRect/>
          </a:stretch>
        </p:blipFill>
        <p:spPr>
          <a:xfrm>
            <a:off x="3102997" y="5863419"/>
            <a:ext cx="2721184" cy="213728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D75D50B-0734-0322-BD51-EC0211D6F169}"/>
              </a:ext>
            </a:extLst>
          </p:cNvPr>
          <p:cNvSpPr/>
          <p:nvPr/>
        </p:nvSpPr>
        <p:spPr>
          <a:xfrm>
            <a:off x="1878970" y="6064564"/>
            <a:ext cx="836934" cy="1136336"/>
          </a:xfrm>
          <a:prstGeom prst="rect">
            <a:avLst/>
          </a:prstGeom>
          <a:solidFill>
            <a:srgbClr val="F25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AF7FFF3-857B-21CE-2BAF-BD43157113E0}"/>
              </a:ext>
            </a:extLst>
          </p:cNvPr>
          <p:cNvSpPr/>
          <p:nvPr/>
        </p:nvSpPr>
        <p:spPr>
          <a:xfrm>
            <a:off x="2079009" y="3586419"/>
            <a:ext cx="113731" cy="2277000"/>
          </a:xfrm>
          <a:prstGeom prst="rect">
            <a:avLst/>
          </a:prstGeom>
          <a:solidFill>
            <a:srgbClr val="F25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01B5F3F1-FA9F-01EB-9B67-05E0784A6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6595186A-9A75-F7A5-B800-1B869510B225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A09BC4E4-77EF-5448-A7DF-9D128D0C0926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5ABEE299-9363-97EF-5547-965829500010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60879A64-145B-FAEF-090F-A19CBF51D7EE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83A9088E-C493-F21C-0FD9-77BFCFF60A7F}"/>
              </a:ext>
            </a:extLst>
          </p:cNvPr>
          <p:cNvSpPr/>
          <p:nvPr/>
        </p:nvSpPr>
        <p:spPr>
          <a:xfrm rot="2084354">
            <a:off x="-1201809" y="4868896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4ECB0828-3224-5605-E139-71C6DE892C0E}"/>
              </a:ext>
            </a:extLst>
          </p:cNvPr>
          <p:cNvSpPr txBox="1"/>
          <p:nvPr/>
        </p:nvSpPr>
        <p:spPr>
          <a:xfrm>
            <a:off x="653826" y="331374"/>
            <a:ext cx="10877100" cy="153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Clr>
                <a:srgbClr val="595959"/>
              </a:buClr>
              <a:buSzPct val="600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</a:rPr>
              <a:t>Conclusions</a:t>
            </a:r>
          </a:p>
          <a:p>
            <a:pPr>
              <a:lnSpc>
                <a:spcPct val="120000"/>
              </a:lnSpc>
              <a:buClr>
                <a:srgbClr val="595959"/>
              </a:buClr>
              <a:buSzPct val="60000"/>
            </a:pPr>
            <a:endParaRPr lang="en-US" altLang="zh-TW" sz="3350" b="1" dirty="0">
              <a:solidFill>
                <a:schemeClr val="bg1"/>
              </a:solidFill>
              <a:latin typeface="Press Start 2P" panose="02020500000000000000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2" name="Google Shape;583;p14">
            <a:extLst>
              <a:ext uri="{FF2B5EF4-FFF2-40B4-BE49-F238E27FC236}">
                <a16:creationId xmlns:a16="http://schemas.microsoft.com/office/drawing/2014/main" id="{22242D6D-2BD2-D372-4AF5-36075D9848BA}"/>
              </a:ext>
            </a:extLst>
          </p:cNvPr>
          <p:cNvGrpSpPr/>
          <p:nvPr/>
        </p:nvGrpSpPr>
        <p:grpSpPr>
          <a:xfrm>
            <a:off x="1732548" y="1443790"/>
            <a:ext cx="15191874" cy="8213558"/>
            <a:chOff x="-73611" y="1"/>
            <a:chExt cx="9877484" cy="9429283"/>
          </a:xfrm>
        </p:grpSpPr>
        <p:grpSp>
          <p:nvGrpSpPr>
            <p:cNvPr id="3" name="Google Shape;584;p14">
              <a:extLst>
                <a:ext uri="{FF2B5EF4-FFF2-40B4-BE49-F238E27FC236}">
                  <a16:creationId xmlns:a16="http://schemas.microsoft.com/office/drawing/2014/main" id="{9681EA3F-A79F-C90F-59E1-20F413D1A8EE}"/>
                </a:ext>
              </a:extLst>
            </p:cNvPr>
            <p:cNvGrpSpPr/>
            <p:nvPr/>
          </p:nvGrpSpPr>
          <p:grpSpPr>
            <a:xfrm rot="-5400000">
              <a:off x="150490" y="-224100"/>
              <a:ext cx="9429283" cy="9877484"/>
              <a:chOff x="0" y="-38100"/>
              <a:chExt cx="4880509" cy="5112493"/>
            </a:xfrm>
          </p:grpSpPr>
          <p:sp>
            <p:nvSpPr>
              <p:cNvPr id="16" name="Google Shape;585;p14">
                <a:extLst>
                  <a:ext uri="{FF2B5EF4-FFF2-40B4-BE49-F238E27FC236}">
                    <a16:creationId xmlns:a16="http://schemas.microsoft.com/office/drawing/2014/main" id="{DAAF0719-8A7A-AB79-29E3-389E4E411618}"/>
                  </a:ext>
                </a:extLst>
              </p:cNvPr>
              <p:cNvSpPr/>
              <p:nvPr/>
            </p:nvSpPr>
            <p:spPr>
              <a:xfrm>
                <a:off x="0" y="0"/>
                <a:ext cx="4880509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4880509" h="5074393" extrusionOk="0">
                    <a:moveTo>
                      <a:pt x="0" y="0"/>
                    </a:moveTo>
                    <a:lnTo>
                      <a:pt x="4880509" y="0"/>
                    </a:lnTo>
                    <a:lnTo>
                      <a:pt x="4880509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7" name="Google Shape;586;p14">
                <a:extLst>
                  <a:ext uri="{FF2B5EF4-FFF2-40B4-BE49-F238E27FC236}">
                    <a16:creationId xmlns:a16="http://schemas.microsoft.com/office/drawing/2014/main" id="{79E94472-9D93-EF25-708A-2351E60F820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80509" cy="51124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587;p14">
              <a:extLst>
                <a:ext uri="{FF2B5EF4-FFF2-40B4-BE49-F238E27FC236}">
                  <a16:creationId xmlns:a16="http://schemas.microsoft.com/office/drawing/2014/main" id="{8343FFA0-99FD-C3F5-23E2-03430F91BC3C}"/>
                </a:ext>
              </a:extLst>
            </p:cNvPr>
            <p:cNvGrpSpPr/>
            <p:nvPr/>
          </p:nvGrpSpPr>
          <p:grpSpPr>
            <a:xfrm rot="-5400000">
              <a:off x="-4469765" y="4634319"/>
              <a:ext cx="9205363" cy="173917"/>
              <a:chOff x="0" y="-38100"/>
              <a:chExt cx="4764610" cy="90018"/>
            </a:xfrm>
          </p:grpSpPr>
          <p:sp>
            <p:nvSpPr>
              <p:cNvPr id="14" name="Google Shape;588;p14">
                <a:extLst>
                  <a:ext uri="{FF2B5EF4-FFF2-40B4-BE49-F238E27FC236}">
                    <a16:creationId xmlns:a16="http://schemas.microsoft.com/office/drawing/2014/main" id="{34EF2688-9FB7-AA99-AB13-CC67FE0220EB}"/>
                  </a:ext>
                </a:extLst>
              </p:cNvPr>
              <p:cNvSpPr/>
              <p:nvPr/>
            </p:nvSpPr>
            <p:spPr>
              <a:xfrm>
                <a:off x="0" y="0"/>
                <a:ext cx="4764610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764610" h="51918" extrusionOk="0">
                    <a:moveTo>
                      <a:pt x="0" y="0"/>
                    </a:moveTo>
                    <a:lnTo>
                      <a:pt x="4764610" y="0"/>
                    </a:lnTo>
                    <a:lnTo>
                      <a:pt x="4764610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5" name="Google Shape;589;p14">
                <a:extLst>
                  <a:ext uri="{FF2B5EF4-FFF2-40B4-BE49-F238E27FC236}">
                    <a16:creationId xmlns:a16="http://schemas.microsoft.com/office/drawing/2014/main" id="{5E2B8232-4AED-8D66-08EA-F73CBBA22E8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764610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590;p14">
              <a:extLst>
                <a:ext uri="{FF2B5EF4-FFF2-40B4-BE49-F238E27FC236}">
                  <a16:creationId xmlns:a16="http://schemas.microsoft.com/office/drawing/2014/main" id="{E9D25548-B39E-743A-5618-9A7EEDF86852}"/>
                </a:ext>
              </a:extLst>
            </p:cNvPr>
            <p:cNvGrpSpPr/>
            <p:nvPr/>
          </p:nvGrpSpPr>
          <p:grpSpPr>
            <a:xfrm>
              <a:off x="219875" y="9150042"/>
              <a:ext cx="9357231" cy="173917"/>
              <a:chOff x="0" y="-38100"/>
              <a:chExt cx="4843215" cy="90018"/>
            </a:xfrm>
          </p:grpSpPr>
          <p:sp>
            <p:nvSpPr>
              <p:cNvPr id="12" name="Google Shape;591;p14">
                <a:extLst>
                  <a:ext uri="{FF2B5EF4-FFF2-40B4-BE49-F238E27FC236}">
                    <a16:creationId xmlns:a16="http://schemas.microsoft.com/office/drawing/2014/main" id="{2DFCCC66-F91E-55AC-E9FA-D71E92EBB9C5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1918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3" name="Google Shape;592;p14">
                <a:extLst>
                  <a:ext uri="{FF2B5EF4-FFF2-40B4-BE49-F238E27FC236}">
                    <a16:creationId xmlns:a16="http://schemas.microsoft.com/office/drawing/2014/main" id="{A4B84FEE-20DB-7710-5DBA-046788A3642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" name="Google Shape;593;p14">
              <a:extLst>
                <a:ext uri="{FF2B5EF4-FFF2-40B4-BE49-F238E27FC236}">
                  <a16:creationId xmlns:a16="http://schemas.microsoft.com/office/drawing/2014/main" id="{7E884985-04D6-70F2-3604-5F93F7D1ACD3}"/>
                </a:ext>
              </a:extLst>
            </p:cNvPr>
            <p:cNvGrpSpPr/>
            <p:nvPr/>
          </p:nvGrpSpPr>
          <p:grpSpPr>
            <a:xfrm>
              <a:off x="219875" y="44986"/>
              <a:ext cx="9357231" cy="173917"/>
              <a:chOff x="0" y="-38100"/>
              <a:chExt cx="4843215" cy="90018"/>
            </a:xfrm>
          </p:grpSpPr>
          <p:sp>
            <p:nvSpPr>
              <p:cNvPr id="10" name="Google Shape;594;p14">
                <a:extLst>
                  <a:ext uri="{FF2B5EF4-FFF2-40B4-BE49-F238E27FC236}">
                    <a16:creationId xmlns:a16="http://schemas.microsoft.com/office/drawing/2014/main" id="{82A06656-1541-05EE-1252-81451D819C90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1918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1" name="Google Shape;595;p14">
                <a:extLst>
                  <a:ext uri="{FF2B5EF4-FFF2-40B4-BE49-F238E27FC236}">
                    <a16:creationId xmlns:a16="http://schemas.microsoft.com/office/drawing/2014/main" id="{BF1BAB12-BA83-D302-8E22-7A24AA38FC0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596;p14">
              <a:extLst>
                <a:ext uri="{FF2B5EF4-FFF2-40B4-BE49-F238E27FC236}">
                  <a16:creationId xmlns:a16="http://schemas.microsoft.com/office/drawing/2014/main" id="{8941DB95-275F-DD15-66BD-CC08806403AD}"/>
                </a:ext>
              </a:extLst>
            </p:cNvPr>
            <p:cNvGrpSpPr/>
            <p:nvPr/>
          </p:nvGrpSpPr>
          <p:grpSpPr>
            <a:xfrm rot="-5400000">
              <a:off x="4987773" y="4634319"/>
              <a:ext cx="9205363" cy="173917"/>
              <a:chOff x="0" y="-38100"/>
              <a:chExt cx="4764610" cy="90018"/>
            </a:xfrm>
          </p:grpSpPr>
          <p:sp>
            <p:nvSpPr>
              <p:cNvPr id="8" name="Google Shape;597;p14">
                <a:extLst>
                  <a:ext uri="{FF2B5EF4-FFF2-40B4-BE49-F238E27FC236}">
                    <a16:creationId xmlns:a16="http://schemas.microsoft.com/office/drawing/2014/main" id="{FC45CDC3-ACBB-8764-E3AA-FBF5FA1F720E}"/>
                  </a:ext>
                </a:extLst>
              </p:cNvPr>
              <p:cNvSpPr/>
              <p:nvPr/>
            </p:nvSpPr>
            <p:spPr>
              <a:xfrm>
                <a:off x="0" y="0"/>
                <a:ext cx="4764610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4764610" h="51918" extrusionOk="0">
                    <a:moveTo>
                      <a:pt x="0" y="0"/>
                    </a:moveTo>
                    <a:lnTo>
                      <a:pt x="4764610" y="0"/>
                    </a:lnTo>
                    <a:lnTo>
                      <a:pt x="4764610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9" name="Google Shape;598;p14">
                <a:extLst>
                  <a:ext uri="{FF2B5EF4-FFF2-40B4-BE49-F238E27FC236}">
                    <a16:creationId xmlns:a16="http://schemas.microsoft.com/office/drawing/2014/main" id="{64002E76-84E0-B4DD-CB2A-F8AD826BF7A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764610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525" tIns="18525" rIns="18525" bIns="185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282F5C3-18A9-C762-7400-45C9E7640BBE}"/>
              </a:ext>
            </a:extLst>
          </p:cNvPr>
          <p:cNvSpPr txBox="1"/>
          <p:nvPr/>
        </p:nvSpPr>
        <p:spPr>
          <a:xfrm>
            <a:off x="2467190" y="1814466"/>
            <a:ext cx="13676459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zh-TW" sz="2400" dirty="0">
                <a:latin typeface="Roboto Mono" panose="00000009000000000000" pitchFamily="49" charset="0"/>
                <a:ea typeface="Roboto Mono" panose="00000009000000000000" pitchFamily="49" charset="0"/>
              </a:rPr>
              <a:t>We’re pleased with the model’s performance: on a ten-genre music classification task, it achieved an average accuracy of 87%, and the confusion matrix demonstrates strong class-separation. To further improve, you might consider:</a:t>
            </a:r>
          </a:p>
          <a:p>
            <a:pPr>
              <a:buFont typeface="+mj-lt"/>
              <a:buAutoNum type="arabicPeriod"/>
            </a:pPr>
            <a:r>
              <a:rPr lang="en-US" altLang="zh-TW" sz="2400" b="1" dirty="0">
                <a:latin typeface="Roboto Mono" panose="00000009000000000000" pitchFamily="49" charset="0"/>
                <a:ea typeface="Roboto Mono" panose="00000009000000000000" pitchFamily="49" charset="0"/>
              </a:rPr>
              <a:t>Incorporating traditional ML algorithms</a:t>
            </a:r>
            <a:endParaRPr lang="en-US" altLang="zh-TW" sz="2400" dirty="0"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2400" dirty="0">
                <a:latin typeface="Roboto Mono" panose="00000009000000000000" pitchFamily="49" charset="0"/>
                <a:ea typeface="Roboto Mono" panose="00000009000000000000" pitchFamily="49" charset="0"/>
              </a:rPr>
              <a:t>Compare with ensemble methods such as Random Forest and </a:t>
            </a:r>
            <a:r>
              <a:rPr lang="en-US" altLang="zh-TW" sz="24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XGBoost</a:t>
            </a:r>
            <a:r>
              <a:rPr lang="en-US" altLang="zh-TW" sz="2400" dirty="0">
                <a:latin typeface="Roboto Mono" panose="00000009000000000000" pitchFamily="49" charset="0"/>
                <a:ea typeface="Roboto Mono" panose="00000009000000000000" pitchFamily="49" charset="0"/>
              </a:rPr>
              <a:t> alongside your CNN to identify the best approach.</a:t>
            </a:r>
          </a:p>
          <a:p>
            <a:pPr>
              <a:buFont typeface="+mj-lt"/>
              <a:buAutoNum type="arabicPeriod"/>
            </a:pPr>
            <a:r>
              <a:rPr lang="en-US" altLang="zh-TW" sz="2400" b="1" dirty="0">
                <a:latin typeface="Roboto Mono" panose="00000009000000000000" pitchFamily="49" charset="0"/>
                <a:ea typeface="Roboto Mono" panose="00000009000000000000" pitchFamily="49" charset="0"/>
              </a:rPr>
              <a:t>Enhancing feature engineering</a:t>
            </a:r>
            <a:endParaRPr lang="en-US" altLang="zh-TW" sz="2400" dirty="0"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2400" dirty="0">
                <a:latin typeface="Roboto Mono" panose="00000009000000000000" pitchFamily="49" charset="0"/>
                <a:ea typeface="Roboto Mono" panose="00000009000000000000" pitchFamily="49" charset="0"/>
              </a:rPr>
              <a:t>In addition to Mel-spectrograms, extract features like MFCCs, chroma vectors, and </a:t>
            </a:r>
            <a:r>
              <a:rPr lang="en-US" altLang="zh-TW" sz="24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tonnetz</a:t>
            </a:r>
            <a:r>
              <a:rPr lang="en-US" altLang="zh-TW" sz="2400" dirty="0">
                <a:latin typeface="Roboto Mono" panose="00000009000000000000" pitchFamily="49" charset="0"/>
                <a:ea typeface="Roboto Mono" panose="00000009000000000000" pitchFamily="49" charset="0"/>
              </a:rPr>
              <a:t> to enrich the input representation.</a:t>
            </a:r>
          </a:p>
          <a:p>
            <a:pPr>
              <a:buFont typeface="+mj-lt"/>
              <a:buAutoNum type="arabicPeriod"/>
            </a:pPr>
            <a:r>
              <a:rPr lang="en-US" altLang="zh-TW" sz="2400" b="1" dirty="0">
                <a:latin typeface="Roboto Mono" panose="00000009000000000000" pitchFamily="49" charset="0"/>
                <a:ea typeface="Roboto Mono" panose="00000009000000000000" pitchFamily="49" charset="0"/>
              </a:rPr>
              <a:t>Model </a:t>
            </a:r>
            <a:r>
              <a:rPr lang="en-US" altLang="zh-TW" sz="2400" b="1" dirty="0" err="1">
                <a:latin typeface="Roboto Mono" panose="00000009000000000000" pitchFamily="49" charset="0"/>
                <a:ea typeface="Roboto Mono" panose="00000009000000000000" pitchFamily="49" charset="0"/>
              </a:rPr>
              <a:t>ensembling</a:t>
            </a:r>
            <a:r>
              <a:rPr lang="en-US" altLang="zh-TW" sz="2400" b="1" dirty="0">
                <a:latin typeface="Roboto Mono" panose="00000009000000000000" pitchFamily="49" charset="0"/>
                <a:ea typeface="Roboto Mono" panose="00000009000000000000" pitchFamily="49" charset="0"/>
              </a:rPr>
              <a:t> and hyperparameter tuning</a:t>
            </a:r>
            <a:endParaRPr lang="en-US" altLang="zh-TW" sz="2400" dirty="0"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2400" dirty="0">
                <a:latin typeface="Roboto Mono" panose="00000009000000000000" pitchFamily="49" charset="0"/>
                <a:ea typeface="Roboto Mono" panose="00000009000000000000" pitchFamily="49" charset="0"/>
              </a:rPr>
              <a:t>Use ensemble strategies (e.g. soft-voting or weighted voting) and systematic hyperparameter searches (grid search or Bayesian optimization) to leverage complementary model strengths.</a:t>
            </a:r>
          </a:p>
          <a:p>
            <a:pPr>
              <a:buFont typeface="+mj-lt"/>
              <a:buAutoNum type="arabicPeriod"/>
            </a:pPr>
            <a:r>
              <a:rPr lang="en-US" altLang="zh-TW" sz="2400" b="1" dirty="0">
                <a:latin typeface="Roboto Mono" panose="00000009000000000000" pitchFamily="49" charset="0"/>
                <a:ea typeface="Roboto Mono" panose="00000009000000000000" pitchFamily="49" charset="0"/>
              </a:rPr>
              <a:t>Expanding and augmenting the dataset</a:t>
            </a:r>
            <a:endParaRPr lang="en-US" altLang="zh-TW" sz="2400" dirty="0"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2400" dirty="0">
                <a:latin typeface="Roboto Mono" panose="00000009000000000000" pitchFamily="49" charset="0"/>
                <a:ea typeface="Roboto Mono" panose="00000009000000000000" pitchFamily="49" charset="0"/>
              </a:rPr>
              <a:t>Add more diverse, longer audio samples or apply augmentation techniques (pitch shifting, time stretching, etc.) to boost generalization.</a:t>
            </a:r>
          </a:p>
          <a:p>
            <a:r>
              <a:rPr lang="en-US" altLang="zh-TW" sz="2400" dirty="0">
                <a:latin typeface="Roboto Mono" panose="00000009000000000000" pitchFamily="49" charset="0"/>
                <a:ea typeface="Roboto Mono" panose="00000009000000000000" pitchFamily="49" charset="0"/>
              </a:rPr>
              <a:t>Implementing these steps should help you achieve higher accuracy and more robust performance in music genre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248371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E8EE6E8F-F587-6094-2429-AB6CD15E3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17">
            <a:extLst>
              <a:ext uri="{FF2B5EF4-FFF2-40B4-BE49-F238E27FC236}">
                <a16:creationId xmlns:a16="http://schemas.microsoft.com/office/drawing/2014/main" id="{CBAA030E-72A4-4EFD-386E-1A9AA9D7AF24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>
              <a:extLst>
                <a:ext uri="{FF2B5EF4-FFF2-40B4-BE49-F238E27FC236}">
                  <a16:creationId xmlns:a16="http://schemas.microsoft.com/office/drawing/2014/main" id="{8595A8D2-C9D4-93FF-0DBD-7EAA677EECAC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>
              <a:extLst>
                <a:ext uri="{FF2B5EF4-FFF2-40B4-BE49-F238E27FC236}">
                  <a16:creationId xmlns:a16="http://schemas.microsoft.com/office/drawing/2014/main" id="{382D8F3D-F66F-2590-5A38-734BB059D18D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>
            <a:extLst>
              <a:ext uri="{FF2B5EF4-FFF2-40B4-BE49-F238E27FC236}">
                <a16:creationId xmlns:a16="http://schemas.microsoft.com/office/drawing/2014/main" id="{190FF375-6D99-B80B-4C08-12F6C314F8FE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7">
            <a:extLst>
              <a:ext uri="{FF2B5EF4-FFF2-40B4-BE49-F238E27FC236}">
                <a16:creationId xmlns:a16="http://schemas.microsoft.com/office/drawing/2014/main" id="{0D715C72-1A8F-C0C6-0446-D42CAC5F03F3}"/>
              </a:ext>
            </a:extLst>
          </p:cNvPr>
          <p:cNvSpPr/>
          <p:nvPr/>
        </p:nvSpPr>
        <p:spPr>
          <a:xfrm rot="2084354">
            <a:off x="-1201809" y="4868896"/>
            <a:ext cx="8651802" cy="8651802"/>
          </a:xfrm>
          <a:custGeom>
            <a:avLst/>
            <a:gdLst/>
            <a:ahLst/>
            <a:cxnLst/>
            <a:rect l="l" t="t" r="r" b="b"/>
            <a:pathLst>
              <a:path w="8651802" h="8651802" extrusionOk="0">
                <a:moveTo>
                  <a:pt x="0" y="0"/>
                </a:moveTo>
                <a:lnTo>
                  <a:pt x="8651802" y="0"/>
                </a:lnTo>
                <a:lnTo>
                  <a:pt x="8651802" y="8651802"/>
                </a:lnTo>
                <a:lnTo>
                  <a:pt x="0" y="8651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10" name="Google Shape;810;p17">
            <a:extLst>
              <a:ext uri="{FF2B5EF4-FFF2-40B4-BE49-F238E27FC236}">
                <a16:creationId xmlns:a16="http://schemas.microsoft.com/office/drawing/2014/main" id="{4588C243-EDF6-6646-D4C3-3DC4FA848CB2}"/>
              </a:ext>
            </a:extLst>
          </p:cNvPr>
          <p:cNvSpPr txBox="1"/>
          <p:nvPr/>
        </p:nvSpPr>
        <p:spPr>
          <a:xfrm>
            <a:off x="653826" y="331374"/>
            <a:ext cx="10877100" cy="220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Clr>
                <a:srgbClr val="595959"/>
              </a:buClr>
              <a:buSzPct val="60000"/>
            </a:pPr>
            <a:r>
              <a:rPr lang="en-US" altLang="zh-TW" sz="3350" b="1" dirty="0">
                <a:solidFill>
                  <a:schemeClr val="bg1"/>
                </a:solidFill>
                <a:latin typeface="Press Start 2P" panose="02020500000000000000" charset="0"/>
              </a:rPr>
              <a:t>Work Allocation</a:t>
            </a:r>
          </a:p>
          <a:p>
            <a:pPr>
              <a:lnSpc>
                <a:spcPct val="120000"/>
              </a:lnSpc>
              <a:buClr>
                <a:srgbClr val="595959"/>
              </a:buClr>
              <a:buSzPct val="60000"/>
            </a:pPr>
            <a:endParaRPr lang="en-US" altLang="zh-TW" sz="3350" b="1" dirty="0">
              <a:solidFill>
                <a:schemeClr val="bg1"/>
              </a:solidFill>
              <a:latin typeface="Press Start 2P" panose="02020500000000000000" charset="0"/>
            </a:endParaRPr>
          </a:p>
          <a:p>
            <a:pPr>
              <a:lnSpc>
                <a:spcPct val="120000"/>
              </a:lnSpc>
              <a:buClr>
                <a:srgbClr val="595959"/>
              </a:buClr>
              <a:buSzPct val="60000"/>
            </a:pPr>
            <a:endParaRPr lang="en-US" altLang="zh-TW" sz="3350" b="1" dirty="0">
              <a:solidFill>
                <a:schemeClr val="bg1"/>
              </a:solidFill>
              <a:latin typeface="Press Start 2P" panose="02020500000000000000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17" name="Google Shape;495;p13">
            <a:extLst>
              <a:ext uri="{FF2B5EF4-FFF2-40B4-BE49-F238E27FC236}">
                <a16:creationId xmlns:a16="http://schemas.microsoft.com/office/drawing/2014/main" id="{4AD525C0-67B3-AF17-CC71-32DB6B94771F}"/>
              </a:ext>
            </a:extLst>
          </p:cNvPr>
          <p:cNvGrpSpPr/>
          <p:nvPr/>
        </p:nvGrpSpPr>
        <p:grpSpPr>
          <a:xfrm rot="-5400000">
            <a:off x="273427" y="3797844"/>
            <a:ext cx="4784821" cy="3130416"/>
            <a:chOff x="-20664" y="-35174"/>
            <a:chExt cx="10939655" cy="6981578"/>
          </a:xfrm>
        </p:grpSpPr>
        <p:grpSp>
          <p:nvGrpSpPr>
            <p:cNvPr id="18" name="Google Shape;496;p13">
              <a:extLst>
                <a:ext uri="{FF2B5EF4-FFF2-40B4-BE49-F238E27FC236}">
                  <a16:creationId xmlns:a16="http://schemas.microsoft.com/office/drawing/2014/main" id="{E17E6649-5BFA-C107-8470-642C006BDDD3}"/>
                </a:ext>
              </a:extLst>
            </p:cNvPr>
            <p:cNvGrpSpPr/>
            <p:nvPr/>
          </p:nvGrpSpPr>
          <p:grpSpPr>
            <a:xfrm>
              <a:off x="0" y="-35174"/>
              <a:ext cx="10918991" cy="6981578"/>
              <a:chOff x="0" y="-19050"/>
              <a:chExt cx="5913712" cy="3781214"/>
            </a:xfrm>
          </p:grpSpPr>
          <p:sp>
            <p:nvSpPr>
              <p:cNvPr id="31" name="Google Shape;497;p13">
                <a:extLst>
                  <a:ext uri="{FF2B5EF4-FFF2-40B4-BE49-F238E27FC236}">
                    <a16:creationId xmlns:a16="http://schemas.microsoft.com/office/drawing/2014/main" id="{BFBFFBD4-AE5F-EF58-370D-C03FD5FA4233}"/>
                  </a:ext>
                </a:extLst>
              </p:cNvPr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2" name="Google Shape;498;p13">
                <a:extLst>
                  <a:ext uri="{FF2B5EF4-FFF2-40B4-BE49-F238E27FC236}">
                    <a16:creationId xmlns:a16="http://schemas.microsoft.com/office/drawing/2014/main" id="{9098C7FA-2FCF-2ECA-5298-D06491416D92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5913712" cy="37812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499;p13">
              <a:extLst>
                <a:ext uri="{FF2B5EF4-FFF2-40B4-BE49-F238E27FC236}">
                  <a16:creationId xmlns:a16="http://schemas.microsoft.com/office/drawing/2014/main" id="{C5D84E5C-2004-E29A-BEF2-81EB9AAA56E1}"/>
                </a:ext>
              </a:extLst>
            </p:cNvPr>
            <p:cNvGrpSpPr/>
            <p:nvPr/>
          </p:nvGrpSpPr>
          <p:grpSpPr>
            <a:xfrm rot="-5400000">
              <a:off x="-3358632" y="3398207"/>
              <a:ext cx="6818566" cy="142629"/>
              <a:chOff x="0" y="-38100"/>
              <a:chExt cx="3692927" cy="77248"/>
            </a:xfrm>
          </p:grpSpPr>
          <p:sp>
            <p:nvSpPr>
              <p:cNvPr id="29" name="Google Shape;500;p13">
                <a:extLst>
                  <a:ext uri="{FF2B5EF4-FFF2-40B4-BE49-F238E27FC236}">
                    <a16:creationId xmlns:a16="http://schemas.microsoft.com/office/drawing/2014/main" id="{0BAD4C40-F0D8-02BF-1816-6FB963C0C9D4}"/>
                  </a:ext>
                </a:extLst>
              </p:cNvPr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0" name="Google Shape;501;p13">
                <a:extLst>
                  <a:ext uri="{FF2B5EF4-FFF2-40B4-BE49-F238E27FC236}">
                    <a16:creationId xmlns:a16="http://schemas.microsoft.com/office/drawing/2014/main" id="{A133D0B7-E1A1-D135-1BCE-32804488772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692927" cy="772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502;p13">
              <a:extLst>
                <a:ext uri="{FF2B5EF4-FFF2-40B4-BE49-F238E27FC236}">
                  <a16:creationId xmlns:a16="http://schemas.microsoft.com/office/drawing/2014/main" id="{8DFA86DF-53F8-8ACD-E662-EBE4CE733594}"/>
                </a:ext>
              </a:extLst>
            </p:cNvPr>
            <p:cNvGrpSpPr/>
            <p:nvPr/>
          </p:nvGrpSpPr>
          <p:grpSpPr>
            <a:xfrm>
              <a:off x="121965" y="-10111"/>
              <a:ext cx="10748947" cy="157365"/>
              <a:chOff x="0" y="-38100"/>
              <a:chExt cx="5821617" cy="85228"/>
            </a:xfrm>
          </p:grpSpPr>
          <p:sp>
            <p:nvSpPr>
              <p:cNvPr id="27" name="Google Shape;503;p13">
                <a:extLst>
                  <a:ext uri="{FF2B5EF4-FFF2-40B4-BE49-F238E27FC236}">
                    <a16:creationId xmlns:a16="http://schemas.microsoft.com/office/drawing/2014/main" id="{8530BC74-482A-6EFC-6C4B-7B54409DE121}"/>
                  </a:ext>
                </a:extLst>
              </p:cNvPr>
              <p:cNvSpPr/>
              <p:nvPr/>
            </p:nvSpPr>
            <p:spPr>
              <a:xfrm>
                <a:off x="0" y="0"/>
                <a:ext cx="5821617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21617" h="47128" extrusionOk="0">
                    <a:moveTo>
                      <a:pt x="0" y="0"/>
                    </a:moveTo>
                    <a:lnTo>
                      <a:pt x="5821617" y="0"/>
                    </a:lnTo>
                    <a:lnTo>
                      <a:pt x="5821617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8" name="Google Shape;504;p13">
                <a:extLst>
                  <a:ext uri="{FF2B5EF4-FFF2-40B4-BE49-F238E27FC236}">
                    <a16:creationId xmlns:a16="http://schemas.microsoft.com/office/drawing/2014/main" id="{C286E8C7-359A-A600-A181-6FE1B5BBEB97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5821617" cy="852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505;p13">
              <a:extLst>
                <a:ext uri="{FF2B5EF4-FFF2-40B4-BE49-F238E27FC236}">
                  <a16:creationId xmlns:a16="http://schemas.microsoft.com/office/drawing/2014/main" id="{B8DAF634-75BE-73CF-8ACE-73B733ADAD06}"/>
                </a:ext>
              </a:extLst>
            </p:cNvPr>
            <p:cNvGrpSpPr/>
            <p:nvPr/>
          </p:nvGrpSpPr>
          <p:grpSpPr>
            <a:xfrm rot="-5400000">
              <a:off x="7407901" y="3415793"/>
              <a:ext cx="6818566" cy="107455"/>
              <a:chOff x="0" y="-19050"/>
              <a:chExt cx="3692927" cy="58198"/>
            </a:xfrm>
          </p:grpSpPr>
          <p:sp>
            <p:nvSpPr>
              <p:cNvPr id="25" name="Google Shape;506;p13">
                <a:extLst>
                  <a:ext uri="{FF2B5EF4-FFF2-40B4-BE49-F238E27FC236}">
                    <a16:creationId xmlns:a16="http://schemas.microsoft.com/office/drawing/2014/main" id="{70B3555D-0DF5-AE21-DA1F-C2045427569B}"/>
                  </a:ext>
                </a:extLst>
              </p:cNvPr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6" name="Google Shape;507;p13">
                <a:extLst>
                  <a:ext uri="{FF2B5EF4-FFF2-40B4-BE49-F238E27FC236}">
                    <a16:creationId xmlns:a16="http://schemas.microsoft.com/office/drawing/2014/main" id="{44CFC317-B9B2-E795-22AB-843BE3C8630F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3692927" cy="581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508;p13">
              <a:extLst>
                <a:ext uri="{FF2B5EF4-FFF2-40B4-BE49-F238E27FC236}">
                  <a16:creationId xmlns:a16="http://schemas.microsoft.com/office/drawing/2014/main" id="{903DBA16-9523-D539-CDDE-CF613043E70F}"/>
                </a:ext>
              </a:extLst>
            </p:cNvPr>
            <p:cNvGrpSpPr/>
            <p:nvPr/>
          </p:nvGrpSpPr>
          <p:grpSpPr>
            <a:xfrm>
              <a:off x="121965" y="6756613"/>
              <a:ext cx="10712806" cy="122191"/>
              <a:chOff x="0" y="-19050"/>
              <a:chExt cx="5802043" cy="66178"/>
            </a:xfrm>
          </p:grpSpPr>
          <p:sp>
            <p:nvSpPr>
              <p:cNvPr id="23" name="Google Shape;509;p13">
                <a:extLst>
                  <a:ext uri="{FF2B5EF4-FFF2-40B4-BE49-F238E27FC236}">
                    <a16:creationId xmlns:a16="http://schemas.microsoft.com/office/drawing/2014/main" id="{4D63BE92-69EC-F807-32A6-4476B3922C2A}"/>
                  </a:ext>
                </a:extLst>
              </p:cNvPr>
              <p:cNvSpPr/>
              <p:nvPr/>
            </p:nvSpPr>
            <p:spPr>
              <a:xfrm>
                <a:off x="0" y="0"/>
                <a:ext cx="5802043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02043" h="47128" extrusionOk="0">
                    <a:moveTo>
                      <a:pt x="0" y="0"/>
                    </a:moveTo>
                    <a:lnTo>
                      <a:pt x="5802043" y="0"/>
                    </a:lnTo>
                    <a:lnTo>
                      <a:pt x="5802043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4" name="Google Shape;510;p13">
                <a:extLst>
                  <a:ext uri="{FF2B5EF4-FFF2-40B4-BE49-F238E27FC236}">
                    <a16:creationId xmlns:a16="http://schemas.microsoft.com/office/drawing/2014/main" id="{D0E5FE84-224E-B80E-875E-33C67A07B4B1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5802043" cy="661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" name="Google Shape;511;p13">
            <a:extLst>
              <a:ext uri="{FF2B5EF4-FFF2-40B4-BE49-F238E27FC236}">
                <a16:creationId xmlns:a16="http://schemas.microsoft.com/office/drawing/2014/main" id="{C0CADE5D-B08F-7C94-12EC-D7927C2CBDF4}"/>
              </a:ext>
            </a:extLst>
          </p:cNvPr>
          <p:cNvGrpSpPr/>
          <p:nvPr/>
        </p:nvGrpSpPr>
        <p:grpSpPr>
          <a:xfrm rot="-5400000">
            <a:off x="8813913" y="3805260"/>
            <a:ext cx="4708454" cy="3130416"/>
            <a:chOff x="-20664" y="-35174"/>
            <a:chExt cx="10939655" cy="6981578"/>
          </a:xfrm>
        </p:grpSpPr>
        <p:grpSp>
          <p:nvGrpSpPr>
            <p:cNvPr id="34" name="Google Shape;512;p13">
              <a:extLst>
                <a:ext uri="{FF2B5EF4-FFF2-40B4-BE49-F238E27FC236}">
                  <a16:creationId xmlns:a16="http://schemas.microsoft.com/office/drawing/2014/main" id="{8DAF562E-A3D8-C618-1DA1-FE9555200617}"/>
                </a:ext>
              </a:extLst>
            </p:cNvPr>
            <p:cNvGrpSpPr/>
            <p:nvPr/>
          </p:nvGrpSpPr>
          <p:grpSpPr>
            <a:xfrm>
              <a:off x="0" y="-35174"/>
              <a:ext cx="10918991" cy="6981578"/>
              <a:chOff x="0" y="-19050"/>
              <a:chExt cx="5913712" cy="3781214"/>
            </a:xfrm>
          </p:grpSpPr>
          <p:sp>
            <p:nvSpPr>
              <p:cNvPr id="47" name="Google Shape;513;p13">
                <a:extLst>
                  <a:ext uri="{FF2B5EF4-FFF2-40B4-BE49-F238E27FC236}">
                    <a16:creationId xmlns:a16="http://schemas.microsoft.com/office/drawing/2014/main" id="{7EAA98E2-0F7D-055B-7B41-2CE67D17489A}"/>
                  </a:ext>
                </a:extLst>
              </p:cNvPr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8" name="Google Shape;514;p13">
                <a:extLst>
                  <a:ext uri="{FF2B5EF4-FFF2-40B4-BE49-F238E27FC236}">
                    <a16:creationId xmlns:a16="http://schemas.microsoft.com/office/drawing/2014/main" id="{53CBA47B-5A53-8AAD-B8D6-A221F9A7E3E2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5913712" cy="37812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515;p13">
              <a:extLst>
                <a:ext uri="{FF2B5EF4-FFF2-40B4-BE49-F238E27FC236}">
                  <a16:creationId xmlns:a16="http://schemas.microsoft.com/office/drawing/2014/main" id="{CB6229DD-4F4E-AC4C-2DFB-A672730C4E45}"/>
                </a:ext>
              </a:extLst>
            </p:cNvPr>
            <p:cNvGrpSpPr/>
            <p:nvPr/>
          </p:nvGrpSpPr>
          <p:grpSpPr>
            <a:xfrm rot="-5400000">
              <a:off x="-3358632" y="3398207"/>
              <a:ext cx="6818566" cy="142629"/>
              <a:chOff x="0" y="-38100"/>
              <a:chExt cx="3692927" cy="77248"/>
            </a:xfrm>
          </p:grpSpPr>
          <p:sp>
            <p:nvSpPr>
              <p:cNvPr id="45" name="Google Shape;516;p13">
                <a:extLst>
                  <a:ext uri="{FF2B5EF4-FFF2-40B4-BE49-F238E27FC236}">
                    <a16:creationId xmlns:a16="http://schemas.microsoft.com/office/drawing/2014/main" id="{F90CF191-7E95-9436-6943-FFA838A99910}"/>
                  </a:ext>
                </a:extLst>
              </p:cNvPr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6" name="Google Shape;517;p13">
                <a:extLst>
                  <a:ext uri="{FF2B5EF4-FFF2-40B4-BE49-F238E27FC236}">
                    <a16:creationId xmlns:a16="http://schemas.microsoft.com/office/drawing/2014/main" id="{7AAA3197-381C-A470-0045-553BE9D3642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692927" cy="772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518;p13">
              <a:extLst>
                <a:ext uri="{FF2B5EF4-FFF2-40B4-BE49-F238E27FC236}">
                  <a16:creationId xmlns:a16="http://schemas.microsoft.com/office/drawing/2014/main" id="{2F68F5E3-11FD-7DD5-7688-9A061FCD25B4}"/>
                </a:ext>
              </a:extLst>
            </p:cNvPr>
            <p:cNvGrpSpPr/>
            <p:nvPr/>
          </p:nvGrpSpPr>
          <p:grpSpPr>
            <a:xfrm>
              <a:off x="121965" y="-10111"/>
              <a:ext cx="10748947" cy="157365"/>
              <a:chOff x="0" y="-38100"/>
              <a:chExt cx="5821617" cy="85228"/>
            </a:xfrm>
          </p:grpSpPr>
          <p:sp>
            <p:nvSpPr>
              <p:cNvPr id="43" name="Google Shape;519;p13">
                <a:extLst>
                  <a:ext uri="{FF2B5EF4-FFF2-40B4-BE49-F238E27FC236}">
                    <a16:creationId xmlns:a16="http://schemas.microsoft.com/office/drawing/2014/main" id="{2C65B00E-7B0C-BE01-44CD-53289F200814}"/>
                  </a:ext>
                </a:extLst>
              </p:cNvPr>
              <p:cNvSpPr/>
              <p:nvPr/>
            </p:nvSpPr>
            <p:spPr>
              <a:xfrm>
                <a:off x="0" y="0"/>
                <a:ext cx="5821617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21617" h="47128" extrusionOk="0">
                    <a:moveTo>
                      <a:pt x="0" y="0"/>
                    </a:moveTo>
                    <a:lnTo>
                      <a:pt x="5821617" y="0"/>
                    </a:lnTo>
                    <a:lnTo>
                      <a:pt x="5821617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4" name="Google Shape;520;p13">
                <a:extLst>
                  <a:ext uri="{FF2B5EF4-FFF2-40B4-BE49-F238E27FC236}">
                    <a16:creationId xmlns:a16="http://schemas.microsoft.com/office/drawing/2014/main" id="{5774243F-A476-5EEB-2882-03CC256577F0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5821617" cy="852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" name="Google Shape;521;p13">
              <a:extLst>
                <a:ext uri="{FF2B5EF4-FFF2-40B4-BE49-F238E27FC236}">
                  <a16:creationId xmlns:a16="http://schemas.microsoft.com/office/drawing/2014/main" id="{28C30A07-02BA-20ED-7E1D-47CA35775CE6}"/>
                </a:ext>
              </a:extLst>
            </p:cNvPr>
            <p:cNvGrpSpPr/>
            <p:nvPr/>
          </p:nvGrpSpPr>
          <p:grpSpPr>
            <a:xfrm rot="-5400000">
              <a:off x="7407901" y="3415793"/>
              <a:ext cx="6818566" cy="107455"/>
              <a:chOff x="0" y="-19050"/>
              <a:chExt cx="3692927" cy="58198"/>
            </a:xfrm>
          </p:grpSpPr>
          <p:sp>
            <p:nvSpPr>
              <p:cNvPr id="41" name="Google Shape;522;p13">
                <a:extLst>
                  <a:ext uri="{FF2B5EF4-FFF2-40B4-BE49-F238E27FC236}">
                    <a16:creationId xmlns:a16="http://schemas.microsoft.com/office/drawing/2014/main" id="{B9801D37-0C01-10BF-FDD0-C88D6AAB17C2}"/>
                  </a:ext>
                </a:extLst>
              </p:cNvPr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2" name="Google Shape;523;p13">
                <a:extLst>
                  <a:ext uri="{FF2B5EF4-FFF2-40B4-BE49-F238E27FC236}">
                    <a16:creationId xmlns:a16="http://schemas.microsoft.com/office/drawing/2014/main" id="{A23188B5-72AC-CCDD-8BFB-75B7855DBBED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3692927" cy="581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" name="Google Shape;524;p13">
              <a:extLst>
                <a:ext uri="{FF2B5EF4-FFF2-40B4-BE49-F238E27FC236}">
                  <a16:creationId xmlns:a16="http://schemas.microsoft.com/office/drawing/2014/main" id="{B0CF7FDC-E9A3-94E0-F9AD-B6F9CF43D8C5}"/>
                </a:ext>
              </a:extLst>
            </p:cNvPr>
            <p:cNvGrpSpPr/>
            <p:nvPr/>
          </p:nvGrpSpPr>
          <p:grpSpPr>
            <a:xfrm>
              <a:off x="121965" y="6756613"/>
              <a:ext cx="10712806" cy="122191"/>
              <a:chOff x="0" y="-19050"/>
              <a:chExt cx="5802043" cy="66178"/>
            </a:xfrm>
          </p:grpSpPr>
          <p:sp>
            <p:nvSpPr>
              <p:cNvPr id="39" name="Google Shape;525;p13">
                <a:extLst>
                  <a:ext uri="{FF2B5EF4-FFF2-40B4-BE49-F238E27FC236}">
                    <a16:creationId xmlns:a16="http://schemas.microsoft.com/office/drawing/2014/main" id="{CE095E8B-4004-A1C0-ECB3-B5F45063D0C9}"/>
                  </a:ext>
                </a:extLst>
              </p:cNvPr>
              <p:cNvSpPr/>
              <p:nvPr/>
            </p:nvSpPr>
            <p:spPr>
              <a:xfrm>
                <a:off x="0" y="0"/>
                <a:ext cx="5802043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02043" h="47128" extrusionOk="0">
                    <a:moveTo>
                      <a:pt x="0" y="0"/>
                    </a:moveTo>
                    <a:lnTo>
                      <a:pt x="5802043" y="0"/>
                    </a:lnTo>
                    <a:lnTo>
                      <a:pt x="5802043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0" name="Google Shape;526;p13">
                <a:extLst>
                  <a:ext uri="{FF2B5EF4-FFF2-40B4-BE49-F238E27FC236}">
                    <a16:creationId xmlns:a16="http://schemas.microsoft.com/office/drawing/2014/main" id="{1C851828-8A62-273B-291D-31B825879715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5802043" cy="661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1" name="Google Shape;543;p13">
            <a:extLst>
              <a:ext uri="{FF2B5EF4-FFF2-40B4-BE49-F238E27FC236}">
                <a16:creationId xmlns:a16="http://schemas.microsoft.com/office/drawing/2014/main" id="{6F9B996D-B5E1-696A-AAF6-973D07D2A232}"/>
              </a:ext>
            </a:extLst>
          </p:cNvPr>
          <p:cNvGrpSpPr/>
          <p:nvPr/>
        </p:nvGrpSpPr>
        <p:grpSpPr>
          <a:xfrm>
            <a:off x="1460012" y="3134684"/>
            <a:ext cx="2439893" cy="2027601"/>
            <a:chOff x="0" y="-38100"/>
            <a:chExt cx="1074874" cy="1057185"/>
          </a:xfrm>
        </p:grpSpPr>
        <p:sp>
          <p:nvSpPr>
            <p:cNvPr id="642" name="Google Shape;544;p13">
              <a:extLst>
                <a:ext uri="{FF2B5EF4-FFF2-40B4-BE49-F238E27FC236}">
                  <a16:creationId xmlns:a16="http://schemas.microsoft.com/office/drawing/2014/main" id="{76D23B0F-AADF-644C-6B2A-017B99BD5923}"/>
                </a:ext>
              </a:extLst>
            </p:cNvPr>
            <p:cNvSpPr/>
            <p:nvPr/>
          </p:nvSpPr>
          <p:spPr>
            <a:xfrm>
              <a:off x="0" y="0"/>
              <a:ext cx="1074874" cy="1019085"/>
            </a:xfrm>
            <a:custGeom>
              <a:avLst/>
              <a:gdLst/>
              <a:ahLst/>
              <a:cxnLst/>
              <a:rect l="l" t="t" r="r" b="b"/>
              <a:pathLst>
                <a:path w="1074874" h="1019085" extrusionOk="0">
                  <a:moveTo>
                    <a:pt x="0" y="0"/>
                  </a:moveTo>
                  <a:lnTo>
                    <a:pt x="1074874" y="0"/>
                  </a:lnTo>
                  <a:lnTo>
                    <a:pt x="1074874" y="1019085"/>
                  </a:lnTo>
                  <a:lnTo>
                    <a:pt x="0" y="1019085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43" name="Google Shape;545;p13">
              <a:extLst>
                <a:ext uri="{FF2B5EF4-FFF2-40B4-BE49-F238E27FC236}">
                  <a16:creationId xmlns:a16="http://schemas.microsoft.com/office/drawing/2014/main" id="{3C0E5074-913B-8B24-D745-83A01940C05F}"/>
                </a:ext>
              </a:extLst>
            </p:cNvPr>
            <p:cNvSpPr txBox="1"/>
            <p:nvPr/>
          </p:nvSpPr>
          <p:spPr>
            <a:xfrm>
              <a:off x="0" y="-38100"/>
              <a:ext cx="1074874" cy="10571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algn="ctr">
                <a:lnSpc>
                  <a:spcPct val="147777"/>
                </a:lnSpc>
              </a:pPr>
              <a:r>
                <a:rPr lang="en-US" altLang="zh-TW" sz="3200" b="1" dirty="0">
                  <a:solidFill>
                    <a:schemeClr val="tx2"/>
                  </a:solidFill>
                  <a:ea typeface="微軟正黑體" panose="020B0604030504040204" pitchFamily="34" charset="-120"/>
                </a:rPr>
                <a:t>E94101096</a:t>
              </a:r>
            </a:p>
            <a:p>
              <a:pPr algn="ctr">
                <a:lnSpc>
                  <a:spcPct val="147777"/>
                </a:lnSpc>
              </a:pPr>
              <a:r>
                <a:rPr lang="zh-TW" altLang="en-US" sz="3200" b="1" dirty="0">
                  <a:solidFill>
                    <a:schemeClr val="tx2"/>
                  </a:solidFill>
                  <a:ea typeface="微軟正黑體" panose="020B0604030504040204" pitchFamily="34" charset="-120"/>
                </a:rPr>
                <a:t>劉翁碩</a:t>
              </a:r>
              <a:endParaRPr lang="en-US" altLang="zh-TW" sz="3200" b="1" dirty="0">
                <a:solidFill>
                  <a:schemeClr val="tx2"/>
                </a:solidFill>
                <a:ea typeface="微軟正黑體" panose="020B0604030504040204" pitchFamily="34" charset="-120"/>
              </a:endParaRPr>
            </a:p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2" name="Google Shape;543;p13">
            <a:extLst>
              <a:ext uri="{FF2B5EF4-FFF2-40B4-BE49-F238E27FC236}">
                <a16:creationId xmlns:a16="http://schemas.microsoft.com/office/drawing/2014/main" id="{3FB947A9-6200-7960-8B9F-3093FB22A902}"/>
              </a:ext>
            </a:extLst>
          </p:cNvPr>
          <p:cNvGrpSpPr/>
          <p:nvPr/>
        </p:nvGrpSpPr>
        <p:grpSpPr>
          <a:xfrm>
            <a:off x="9956078" y="3180282"/>
            <a:ext cx="2439893" cy="2027601"/>
            <a:chOff x="0" y="-38100"/>
            <a:chExt cx="1074874" cy="1057185"/>
          </a:xfrm>
        </p:grpSpPr>
        <p:sp>
          <p:nvSpPr>
            <p:cNvPr id="673" name="Google Shape;544;p13">
              <a:extLst>
                <a:ext uri="{FF2B5EF4-FFF2-40B4-BE49-F238E27FC236}">
                  <a16:creationId xmlns:a16="http://schemas.microsoft.com/office/drawing/2014/main" id="{DFA49EB6-C9D7-CA32-EBCD-EE4212138169}"/>
                </a:ext>
              </a:extLst>
            </p:cNvPr>
            <p:cNvSpPr/>
            <p:nvPr/>
          </p:nvSpPr>
          <p:spPr>
            <a:xfrm>
              <a:off x="0" y="0"/>
              <a:ext cx="1074874" cy="1019085"/>
            </a:xfrm>
            <a:custGeom>
              <a:avLst/>
              <a:gdLst/>
              <a:ahLst/>
              <a:cxnLst/>
              <a:rect l="l" t="t" r="r" b="b"/>
              <a:pathLst>
                <a:path w="1074874" h="1019085" extrusionOk="0">
                  <a:moveTo>
                    <a:pt x="0" y="0"/>
                  </a:moveTo>
                  <a:lnTo>
                    <a:pt x="1074874" y="0"/>
                  </a:lnTo>
                  <a:lnTo>
                    <a:pt x="1074874" y="1019085"/>
                  </a:lnTo>
                  <a:lnTo>
                    <a:pt x="0" y="1019085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74" name="Google Shape;545;p13">
              <a:extLst>
                <a:ext uri="{FF2B5EF4-FFF2-40B4-BE49-F238E27FC236}">
                  <a16:creationId xmlns:a16="http://schemas.microsoft.com/office/drawing/2014/main" id="{03713D1E-8242-7C6B-7458-4213FA6A77C2}"/>
                </a:ext>
              </a:extLst>
            </p:cNvPr>
            <p:cNvSpPr txBox="1"/>
            <p:nvPr/>
          </p:nvSpPr>
          <p:spPr>
            <a:xfrm>
              <a:off x="0" y="-38100"/>
              <a:ext cx="1074874" cy="10571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TW" sz="3200" b="1" dirty="0">
                  <a:solidFill>
                    <a:schemeClr val="tx2"/>
                  </a:solidFill>
                  <a:ea typeface="微軟正黑體" panose="020B0604030504040204" pitchFamily="34" charset="-120"/>
                </a:rPr>
                <a:t>P86131183</a:t>
              </a:r>
            </a:p>
            <a:p>
              <a:pPr algn="ctr">
                <a:lnSpc>
                  <a:spcPct val="150000"/>
                </a:lnSpc>
              </a:pPr>
              <a:r>
                <a:rPr lang="zh-TW" altLang="en-US" sz="3200" b="1" dirty="0">
                  <a:solidFill>
                    <a:schemeClr val="tx2"/>
                  </a:solidFill>
                  <a:ea typeface="微軟正黑體" panose="020B0604030504040204" pitchFamily="34" charset="-120"/>
                </a:rPr>
                <a:t>官廷昱</a:t>
              </a:r>
              <a:endParaRPr lang="en-US" altLang="zh-TW" sz="3200" b="1" dirty="0">
                <a:solidFill>
                  <a:schemeClr val="tx2"/>
                </a:solidFill>
                <a:ea typeface="微軟正黑體" panose="020B0604030504040204" pitchFamily="34" charset="-120"/>
              </a:endParaRPr>
            </a:p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1" name="Google Shape;511;p13">
            <a:extLst>
              <a:ext uri="{FF2B5EF4-FFF2-40B4-BE49-F238E27FC236}">
                <a16:creationId xmlns:a16="http://schemas.microsoft.com/office/drawing/2014/main" id="{A79F1C24-4E5D-6C89-CAD3-1EA05AA76492}"/>
              </a:ext>
            </a:extLst>
          </p:cNvPr>
          <p:cNvGrpSpPr/>
          <p:nvPr/>
        </p:nvGrpSpPr>
        <p:grpSpPr>
          <a:xfrm rot="-5400000">
            <a:off x="4503416" y="3782460"/>
            <a:ext cx="4754053" cy="3130416"/>
            <a:chOff x="-20664" y="-35174"/>
            <a:chExt cx="10939655" cy="6981578"/>
          </a:xfrm>
        </p:grpSpPr>
        <p:grpSp>
          <p:nvGrpSpPr>
            <p:cNvPr id="682" name="Google Shape;512;p13">
              <a:extLst>
                <a:ext uri="{FF2B5EF4-FFF2-40B4-BE49-F238E27FC236}">
                  <a16:creationId xmlns:a16="http://schemas.microsoft.com/office/drawing/2014/main" id="{6CA0CCD7-0176-95A6-9E21-E8B2DCAB3CC2}"/>
                </a:ext>
              </a:extLst>
            </p:cNvPr>
            <p:cNvGrpSpPr/>
            <p:nvPr/>
          </p:nvGrpSpPr>
          <p:grpSpPr>
            <a:xfrm>
              <a:off x="0" y="-35174"/>
              <a:ext cx="10918991" cy="6981578"/>
              <a:chOff x="0" y="-19050"/>
              <a:chExt cx="5913712" cy="3781214"/>
            </a:xfrm>
          </p:grpSpPr>
          <p:sp>
            <p:nvSpPr>
              <p:cNvPr id="700" name="Google Shape;513;p13">
                <a:extLst>
                  <a:ext uri="{FF2B5EF4-FFF2-40B4-BE49-F238E27FC236}">
                    <a16:creationId xmlns:a16="http://schemas.microsoft.com/office/drawing/2014/main" id="{E43C3501-3CCD-733D-3DA2-95F5DAD90EE5}"/>
                  </a:ext>
                </a:extLst>
              </p:cNvPr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01" name="Google Shape;514;p13">
                <a:extLst>
                  <a:ext uri="{FF2B5EF4-FFF2-40B4-BE49-F238E27FC236}">
                    <a16:creationId xmlns:a16="http://schemas.microsoft.com/office/drawing/2014/main" id="{2C699068-1461-5FE9-919D-AD39FAC3BE6D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5913712" cy="37812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3" name="Google Shape;515;p13">
              <a:extLst>
                <a:ext uri="{FF2B5EF4-FFF2-40B4-BE49-F238E27FC236}">
                  <a16:creationId xmlns:a16="http://schemas.microsoft.com/office/drawing/2014/main" id="{FC0B14FF-6468-E674-9F62-2BAF3C8228A7}"/>
                </a:ext>
              </a:extLst>
            </p:cNvPr>
            <p:cNvGrpSpPr/>
            <p:nvPr/>
          </p:nvGrpSpPr>
          <p:grpSpPr>
            <a:xfrm rot="-5400000">
              <a:off x="-3358632" y="3398207"/>
              <a:ext cx="6818566" cy="142629"/>
              <a:chOff x="0" y="-38100"/>
              <a:chExt cx="3692927" cy="77248"/>
            </a:xfrm>
          </p:grpSpPr>
          <p:sp>
            <p:nvSpPr>
              <p:cNvPr id="698" name="Google Shape;516;p13">
                <a:extLst>
                  <a:ext uri="{FF2B5EF4-FFF2-40B4-BE49-F238E27FC236}">
                    <a16:creationId xmlns:a16="http://schemas.microsoft.com/office/drawing/2014/main" id="{ED7A42B3-4EAF-75C8-9C0B-621AEF389A9A}"/>
                  </a:ext>
                </a:extLst>
              </p:cNvPr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99" name="Google Shape;517;p13">
                <a:extLst>
                  <a:ext uri="{FF2B5EF4-FFF2-40B4-BE49-F238E27FC236}">
                    <a16:creationId xmlns:a16="http://schemas.microsoft.com/office/drawing/2014/main" id="{947FBBF2-54E2-D7BE-1196-E47B2E38E8A7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692927" cy="772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4" name="Google Shape;518;p13">
              <a:extLst>
                <a:ext uri="{FF2B5EF4-FFF2-40B4-BE49-F238E27FC236}">
                  <a16:creationId xmlns:a16="http://schemas.microsoft.com/office/drawing/2014/main" id="{10DFCC02-5748-8F2D-95D5-EDEBD3AF6EB6}"/>
                </a:ext>
              </a:extLst>
            </p:cNvPr>
            <p:cNvGrpSpPr/>
            <p:nvPr/>
          </p:nvGrpSpPr>
          <p:grpSpPr>
            <a:xfrm>
              <a:off x="121965" y="-10111"/>
              <a:ext cx="10748947" cy="157365"/>
              <a:chOff x="0" y="-38100"/>
              <a:chExt cx="5821617" cy="85228"/>
            </a:xfrm>
          </p:grpSpPr>
          <p:sp>
            <p:nvSpPr>
              <p:cNvPr id="695" name="Google Shape;519;p13">
                <a:extLst>
                  <a:ext uri="{FF2B5EF4-FFF2-40B4-BE49-F238E27FC236}">
                    <a16:creationId xmlns:a16="http://schemas.microsoft.com/office/drawing/2014/main" id="{D6A6043D-1ED4-0444-EBC0-530C76A3216D}"/>
                  </a:ext>
                </a:extLst>
              </p:cNvPr>
              <p:cNvSpPr/>
              <p:nvPr/>
            </p:nvSpPr>
            <p:spPr>
              <a:xfrm>
                <a:off x="0" y="0"/>
                <a:ext cx="5821617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21617" h="47128" extrusionOk="0">
                    <a:moveTo>
                      <a:pt x="0" y="0"/>
                    </a:moveTo>
                    <a:lnTo>
                      <a:pt x="5821617" y="0"/>
                    </a:lnTo>
                    <a:lnTo>
                      <a:pt x="5821617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97" name="Google Shape;520;p13">
                <a:extLst>
                  <a:ext uri="{FF2B5EF4-FFF2-40B4-BE49-F238E27FC236}">
                    <a16:creationId xmlns:a16="http://schemas.microsoft.com/office/drawing/2014/main" id="{9EF8E58B-4132-6E45-1E23-BF00AEC8FBD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5821617" cy="852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5" name="Google Shape;521;p13">
              <a:extLst>
                <a:ext uri="{FF2B5EF4-FFF2-40B4-BE49-F238E27FC236}">
                  <a16:creationId xmlns:a16="http://schemas.microsoft.com/office/drawing/2014/main" id="{644C7B47-CEAF-2504-ED8F-AC169B652925}"/>
                </a:ext>
              </a:extLst>
            </p:cNvPr>
            <p:cNvGrpSpPr/>
            <p:nvPr/>
          </p:nvGrpSpPr>
          <p:grpSpPr>
            <a:xfrm rot="-5400000">
              <a:off x="7407901" y="3415793"/>
              <a:ext cx="6818566" cy="107455"/>
              <a:chOff x="0" y="-19050"/>
              <a:chExt cx="3692927" cy="58198"/>
            </a:xfrm>
          </p:grpSpPr>
          <p:sp>
            <p:nvSpPr>
              <p:cNvPr id="689" name="Google Shape;522;p13">
                <a:extLst>
                  <a:ext uri="{FF2B5EF4-FFF2-40B4-BE49-F238E27FC236}">
                    <a16:creationId xmlns:a16="http://schemas.microsoft.com/office/drawing/2014/main" id="{0ACD6B5B-7FE3-E6AD-03E7-67AA36D15558}"/>
                  </a:ext>
                </a:extLst>
              </p:cNvPr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90" name="Google Shape;523;p13">
                <a:extLst>
                  <a:ext uri="{FF2B5EF4-FFF2-40B4-BE49-F238E27FC236}">
                    <a16:creationId xmlns:a16="http://schemas.microsoft.com/office/drawing/2014/main" id="{55B38656-6F36-2C65-A6B3-07B738DFB219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3692927" cy="581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6" name="Google Shape;524;p13">
              <a:extLst>
                <a:ext uri="{FF2B5EF4-FFF2-40B4-BE49-F238E27FC236}">
                  <a16:creationId xmlns:a16="http://schemas.microsoft.com/office/drawing/2014/main" id="{E3412E0E-55A1-076A-EA9E-002240583BC3}"/>
                </a:ext>
              </a:extLst>
            </p:cNvPr>
            <p:cNvGrpSpPr/>
            <p:nvPr/>
          </p:nvGrpSpPr>
          <p:grpSpPr>
            <a:xfrm>
              <a:off x="121965" y="6756613"/>
              <a:ext cx="10712806" cy="122191"/>
              <a:chOff x="0" y="-19050"/>
              <a:chExt cx="5802043" cy="66178"/>
            </a:xfrm>
          </p:grpSpPr>
          <p:sp>
            <p:nvSpPr>
              <p:cNvPr id="687" name="Google Shape;525;p13">
                <a:extLst>
                  <a:ext uri="{FF2B5EF4-FFF2-40B4-BE49-F238E27FC236}">
                    <a16:creationId xmlns:a16="http://schemas.microsoft.com/office/drawing/2014/main" id="{D868F03D-0674-F87A-893D-1307385B1DEE}"/>
                  </a:ext>
                </a:extLst>
              </p:cNvPr>
              <p:cNvSpPr/>
              <p:nvPr/>
            </p:nvSpPr>
            <p:spPr>
              <a:xfrm>
                <a:off x="0" y="0"/>
                <a:ext cx="5802043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02043" h="47128" extrusionOk="0">
                    <a:moveTo>
                      <a:pt x="0" y="0"/>
                    </a:moveTo>
                    <a:lnTo>
                      <a:pt x="5802043" y="0"/>
                    </a:lnTo>
                    <a:lnTo>
                      <a:pt x="5802043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88" name="Google Shape;526;p13">
                <a:extLst>
                  <a:ext uri="{FF2B5EF4-FFF2-40B4-BE49-F238E27FC236}">
                    <a16:creationId xmlns:a16="http://schemas.microsoft.com/office/drawing/2014/main" id="{58B0C340-329E-7286-B5EC-C512A48EA368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5802043" cy="661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2" name="Google Shape;543;p13">
            <a:extLst>
              <a:ext uri="{FF2B5EF4-FFF2-40B4-BE49-F238E27FC236}">
                <a16:creationId xmlns:a16="http://schemas.microsoft.com/office/drawing/2014/main" id="{AE22C65A-3949-5098-3312-7A5FA2180CFA}"/>
              </a:ext>
            </a:extLst>
          </p:cNvPr>
          <p:cNvGrpSpPr/>
          <p:nvPr/>
        </p:nvGrpSpPr>
        <p:grpSpPr>
          <a:xfrm>
            <a:off x="5668381" y="3134683"/>
            <a:ext cx="2439893" cy="2027601"/>
            <a:chOff x="0" y="-38100"/>
            <a:chExt cx="1074874" cy="1057185"/>
          </a:xfrm>
        </p:grpSpPr>
        <p:sp>
          <p:nvSpPr>
            <p:cNvPr id="703" name="Google Shape;544;p13">
              <a:extLst>
                <a:ext uri="{FF2B5EF4-FFF2-40B4-BE49-F238E27FC236}">
                  <a16:creationId xmlns:a16="http://schemas.microsoft.com/office/drawing/2014/main" id="{3D51EDF4-3BBB-27E7-CF2E-2A4CD3CB5F09}"/>
                </a:ext>
              </a:extLst>
            </p:cNvPr>
            <p:cNvSpPr/>
            <p:nvPr/>
          </p:nvSpPr>
          <p:spPr>
            <a:xfrm>
              <a:off x="0" y="0"/>
              <a:ext cx="1074874" cy="1019085"/>
            </a:xfrm>
            <a:custGeom>
              <a:avLst/>
              <a:gdLst/>
              <a:ahLst/>
              <a:cxnLst/>
              <a:rect l="l" t="t" r="r" b="b"/>
              <a:pathLst>
                <a:path w="1074874" h="1019085" extrusionOk="0">
                  <a:moveTo>
                    <a:pt x="0" y="0"/>
                  </a:moveTo>
                  <a:lnTo>
                    <a:pt x="1074874" y="0"/>
                  </a:lnTo>
                  <a:lnTo>
                    <a:pt x="1074874" y="1019085"/>
                  </a:lnTo>
                  <a:lnTo>
                    <a:pt x="0" y="1019085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68" name="Google Shape;545;p13">
              <a:extLst>
                <a:ext uri="{FF2B5EF4-FFF2-40B4-BE49-F238E27FC236}">
                  <a16:creationId xmlns:a16="http://schemas.microsoft.com/office/drawing/2014/main" id="{ECDA3E4D-F8F6-9094-6197-B08CB03D0521}"/>
                </a:ext>
              </a:extLst>
            </p:cNvPr>
            <p:cNvSpPr txBox="1"/>
            <p:nvPr/>
          </p:nvSpPr>
          <p:spPr>
            <a:xfrm>
              <a:off x="0" y="-38100"/>
              <a:ext cx="1074874" cy="10571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TW" sz="3200" b="1" dirty="0">
                  <a:solidFill>
                    <a:schemeClr val="tx2"/>
                  </a:solidFill>
                  <a:ea typeface="微軟正黑體" panose="020B0604030504040204" pitchFamily="34" charset="-120"/>
                </a:rPr>
                <a:t>N16131722</a:t>
              </a:r>
            </a:p>
            <a:p>
              <a:pPr algn="ctr">
                <a:lnSpc>
                  <a:spcPct val="150000"/>
                </a:lnSpc>
              </a:pPr>
              <a:r>
                <a:rPr lang="zh-TW" altLang="en-US" sz="3200" b="1" dirty="0">
                  <a:solidFill>
                    <a:schemeClr val="tx2"/>
                  </a:solidFill>
                  <a:ea typeface="微軟正黑體" panose="020B0604030504040204" pitchFamily="34" charset="-120"/>
                </a:rPr>
                <a:t>許志煒</a:t>
              </a:r>
              <a:endParaRPr lang="en-US" altLang="zh-TW" sz="3200" b="1" dirty="0">
                <a:solidFill>
                  <a:schemeClr val="tx2"/>
                </a:solidFill>
                <a:ea typeface="微軟正黑體" panose="020B0604030504040204" pitchFamily="34" charset="-120"/>
              </a:endParaRPr>
            </a:p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9" name="Google Shape;511;p13">
            <a:extLst>
              <a:ext uri="{FF2B5EF4-FFF2-40B4-BE49-F238E27FC236}">
                <a16:creationId xmlns:a16="http://schemas.microsoft.com/office/drawing/2014/main" id="{2EC44724-E55C-CA40-3291-A7855BC50C3F}"/>
              </a:ext>
            </a:extLst>
          </p:cNvPr>
          <p:cNvGrpSpPr/>
          <p:nvPr/>
        </p:nvGrpSpPr>
        <p:grpSpPr>
          <a:xfrm rot="-5400000">
            <a:off x="13250594" y="3768717"/>
            <a:ext cx="4657574" cy="3130416"/>
            <a:chOff x="-20664" y="-35174"/>
            <a:chExt cx="10939655" cy="6981578"/>
          </a:xfrm>
        </p:grpSpPr>
        <p:grpSp>
          <p:nvGrpSpPr>
            <p:cNvPr id="770" name="Google Shape;512;p13">
              <a:extLst>
                <a:ext uri="{FF2B5EF4-FFF2-40B4-BE49-F238E27FC236}">
                  <a16:creationId xmlns:a16="http://schemas.microsoft.com/office/drawing/2014/main" id="{D75CD070-5A0B-C74E-92F9-BDC487B1C32F}"/>
                </a:ext>
              </a:extLst>
            </p:cNvPr>
            <p:cNvGrpSpPr/>
            <p:nvPr/>
          </p:nvGrpSpPr>
          <p:grpSpPr>
            <a:xfrm>
              <a:off x="0" y="-35174"/>
              <a:ext cx="10918991" cy="6981578"/>
              <a:chOff x="0" y="-19050"/>
              <a:chExt cx="5913712" cy="3781214"/>
            </a:xfrm>
          </p:grpSpPr>
          <p:sp>
            <p:nvSpPr>
              <p:cNvPr id="783" name="Google Shape;513;p13">
                <a:extLst>
                  <a:ext uri="{FF2B5EF4-FFF2-40B4-BE49-F238E27FC236}">
                    <a16:creationId xmlns:a16="http://schemas.microsoft.com/office/drawing/2014/main" id="{2CDA57AA-DF4D-3F5A-C33C-E11E8F0CAD82}"/>
                  </a:ext>
                </a:extLst>
              </p:cNvPr>
              <p:cNvSpPr/>
              <p:nvPr/>
            </p:nvSpPr>
            <p:spPr>
              <a:xfrm>
                <a:off x="0" y="0"/>
                <a:ext cx="5913712" cy="3762164"/>
              </a:xfrm>
              <a:custGeom>
                <a:avLst/>
                <a:gdLst/>
                <a:ahLst/>
                <a:cxnLst/>
                <a:rect l="l" t="t" r="r" b="b"/>
                <a:pathLst>
                  <a:path w="5913712" h="3762164" extrusionOk="0">
                    <a:moveTo>
                      <a:pt x="0" y="0"/>
                    </a:moveTo>
                    <a:lnTo>
                      <a:pt x="5913712" y="0"/>
                    </a:lnTo>
                    <a:lnTo>
                      <a:pt x="5913712" y="3762164"/>
                    </a:lnTo>
                    <a:lnTo>
                      <a:pt x="0" y="3762164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84" name="Google Shape;514;p13">
                <a:extLst>
                  <a:ext uri="{FF2B5EF4-FFF2-40B4-BE49-F238E27FC236}">
                    <a16:creationId xmlns:a16="http://schemas.microsoft.com/office/drawing/2014/main" id="{F2377BBB-881E-5109-6966-58E2966DAA8C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5913712" cy="37812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1" name="Google Shape;515;p13">
              <a:extLst>
                <a:ext uri="{FF2B5EF4-FFF2-40B4-BE49-F238E27FC236}">
                  <a16:creationId xmlns:a16="http://schemas.microsoft.com/office/drawing/2014/main" id="{2262F626-EE40-76D1-9FFC-1997295600D5}"/>
                </a:ext>
              </a:extLst>
            </p:cNvPr>
            <p:cNvGrpSpPr/>
            <p:nvPr/>
          </p:nvGrpSpPr>
          <p:grpSpPr>
            <a:xfrm rot="-5400000">
              <a:off x="-3358632" y="3398207"/>
              <a:ext cx="6818566" cy="142629"/>
              <a:chOff x="0" y="-38100"/>
              <a:chExt cx="3692927" cy="77248"/>
            </a:xfrm>
          </p:grpSpPr>
          <p:sp>
            <p:nvSpPr>
              <p:cNvPr id="781" name="Google Shape;516;p13">
                <a:extLst>
                  <a:ext uri="{FF2B5EF4-FFF2-40B4-BE49-F238E27FC236}">
                    <a16:creationId xmlns:a16="http://schemas.microsoft.com/office/drawing/2014/main" id="{132E9594-343D-C447-3B7E-E964D377A90B}"/>
                  </a:ext>
                </a:extLst>
              </p:cNvPr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82" name="Google Shape;517;p13">
                <a:extLst>
                  <a:ext uri="{FF2B5EF4-FFF2-40B4-BE49-F238E27FC236}">
                    <a16:creationId xmlns:a16="http://schemas.microsoft.com/office/drawing/2014/main" id="{1212F8B0-DA3A-7917-4A37-1236BE87252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692927" cy="772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2" name="Google Shape;518;p13">
              <a:extLst>
                <a:ext uri="{FF2B5EF4-FFF2-40B4-BE49-F238E27FC236}">
                  <a16:creationId xmlns:a16="http://schemas.microsoft.com/office/drawing/2014/main" id="{E99279DA-08C3-88E8-CEB5-FC52B271237C}"/>
                </a:ext>
              </a:extLst>
            </p:cNvPr>
            <p:cNvGrpSpPr/>
            <p:nvPr/>
          </p:nvGrpSpPr>
          <p:grpSpPr>
            <a:xfrm>
              <a:off x="121965" y="-10111"/>
              <a:ext cx="10748947" cy="157365"/>
              <a:chOff x="0" y="-38100"/>
              <a:chExt cx="5821617" cy="85228"/>
            </a:xfrm>
          </p:grpSpPr>
          <p:sp>
            <p:nvSpPr>
              <p:cNvPr id="779" name="Google Shape;519;p13">
                <a:extLst>
                  <a:ext uri="{FF2B5EF4-FFF2-40B4-BE49-F238E27FC236}">
                    <a16:creationId xmlns:a16="http://schemas.microsoft.com/office/drawing/2014/main" id="{E9F9DD6E-AF2A-095C-61D0-881BE82C0613}"/>
                  </a:ext>
                </a:extLst>
              </p:cNvPr>
              <p:cNvSpPr/>
              <p:nvPr/>
            </p:nvSpPr>
            <p:spPr>
              <a:xfrm>
                <a:off x="0" y="0"/>
                <a:ext cx="5821617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21617" h="47128" extrusionOk="0">
                    <a:moveTo>
                      <a:pt x="0" y="0"/>
                    </a:moveTo>
                    <a:lnTo>
                      <a:pt x="5821617" y="0"/>
                    </a:lnTo>
                    <a:lnTo>
                      <a:pt x="5821617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80" name="Google Shape;520;p13">
                <a:extLst>
                  <a:ext uri="{FF2B5EF4-FFF2-40B4-BE49-F238E27FC236}">
                    <a16:creationId xmlns:a16="http://schemas.microsoft.com/office/drawing/2014/main" id="{9239C8B6-B5F0-DB0F-3EE6-35239CF84D8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5821617" cy="852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3" name="Google Shape;521;p13">
              <a:extLst>
                <a:ext uri="{FF2B5EF4-FFF2-40B4-BE49-F238E27FC236}">
                  <a16:creationId xmlns:a16="http://schemas.microsoft.com/office/drawing/2014/main" id="{1999275B-8AB1-4A15-8F31-CDCFE68961EF}"/>
                </a:ext>
              </a:extLst>
            </p:cNvPr>
            <p:cNvGrpSpPr/>
            <p:nvPr/>
          </p:nvGrpSpPr>
          <p:grpSpPr>
            <a:xfrm rot="-5400000">
              <a:off x="7407901" y="3415793"/>
              <a:ext cx="6818566" cy="107455"/>
              <a:chOff x="0" y="-19050"/>
              <a:chExt cx="3692927" cy="58198"/>
            </a:xfrm>
          </p:grpSpPr>
          <p:sp>
            <p:nvSpPr>
              <p:cNvPr id="777" name="Google Shape;522;p13">
                <a:extLst>
                  <a:ext uri="{FF2B5EF4-FFF2-40B4-BE49-F238E27FC236}">
                    <a16:creationId xmlns:a16="http://schemas.microsoft.com/office/drawing/2014/main" id="{CC281698-5BEF-A457-353B-38E5AB681928}"/>
                  </a:ext>
                </a:extLst>
              </p:cNvPr>
              <p:cNvSpPr/>
              <p:nvPr/>
            </p:nvSpPr>
            <p:spPr>
              <a:xfrm>
                <a:off x="0" y="0"/>
                <a:ext cx="3692927" cy="39148"/>
              </a:xfrm>
              <a:custGeom>
                <a:avLst/>
                <a:gdLst/>
                <a:ahLst/>
                <a:cxnLst/>
                <a:rect l="l" t="t" r="r" b="b"/>
                <a:pathLst>
                  <a:path w="3692927" h="39148" extrusionOk="0">
                    <a:moveTo>
                      <a:pt x="0" y="0"/>
                    </a:moveTo>
                    <a:lnTo>
                      <a:pt x="3692927" y="0"/>
                    </a:lnTo>
                    <a:lnTo>
                      <a:pt x="3692927" y="39148"/>
                    </a:lnTo>
                    <a:lnTo>
                      <a:pt x="0" y="3914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78" name="Google Shape;523;p13">
                <a:extLst>
                  <a:ext uri="{FF2B5EF4-FFF2-40B4-BE49-F238E27FC236}">
                    <a16:creationId xmlns:a16="http://schemas.microsoft.com/office/drawing/2014/main" id="{24946D79-39A2-C08C-5CBE-5CA9FD162279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3692927" cy="581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4" name="Google Shape;524;p13">
              <a:extLst>
                <a:ext uri="{FF2B5EF4-FFF2-40B4-BE49-F238E27FC236}">
                  <a16:creationId xmlns:a16="http://schemas.microsoft.com/office/drawing/2014/main" id="{B6498B8A-8356-7A88-FE9B-4492B5BE729E}"/>
                </a:ext>
              </a:extLst>
            </p:cNvPr>
            <p:cNvGrpSpPr/>
            <p:nvPr/>
          </p:nvGrpSpPr>
          <p:grpSpPr>
            <a:xfrm>
              <a:off x="121965" y="6756613"/>
              <a:ext cx="10712806" cy="122191"/>
              <a:chOff x="0" y="-19050"/>
              <a:chExt cx="5802043" cy="66178"/>
            </a:xfrm>
          </p:grpSpPr>
          <p:sp>
            <p:nvSpPr>
              <p:cNvPr id="775" name="Google Shape;525;p13">
                <a:extLst>
                  <a:ext uri="{FF2B5EF4-FFF2-40B4-BE49-F238E27FC236}">
                    <a16:creationId xmlns:a16="http://schemas.microsoft.com/office/drawing/2014/main" id="{3CF02FE8-1B76-1627-6CDD-874AED51EF3A}"/>
                  </a:ext>
                </a:extLst>
              </p:cNvPr>
              <p:cNvSpPr/>
              <p:nvPr/>
            </p:nvSpPr>
            <p:spPr>
              <a:xfrm>
                <a:off x="0" y="0"/>
                <a:ext cx="5802043" cy="47128"/>
              </a:xfrm>
              <a:custGeom>
                <a:avLst/>
                <a:gdLst/>
                <a:ahLst/>
                <a:cxnLst/>
                <a:rect l="l" t="t" r="r" b="b"/>
                <a:pathLst>
                  <a:path w="5802043" h="47128" extrusionOk="0">
                    <a:moveTo>
                      <a:pt x="0" y="0"/>
                    </a:moveTo>
                    <a:lnTo>
                      <a:pt x="5802043" y="0"/>
                    </a:lnTo>
                    <a:lnTo>
                      <a:pt x="5802043" y="47128"/>
                    </a:lnTo>
                    <a:lnTo>
                      <a:pt x="0" y="47128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76" name="Google Shape;526;p13">
                <a:extLst>
                  <a:ext uri="{FF2B5EF4-FFF2-40B4-BE49-F238E27FC236}">
                    <a16:creationId xmlns:a16="http://schemas.microsoft.com/office/drawing/2014/main" id="{4E245616-E0AB-5623-DF3F-3ED09634BC3A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5802043" cy="661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2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85" name="Google Shape;543;p13">
            <a:extLst>
              <a:ext uri="{FF2B5EF4-FFF2-40B4-BE49-F238E27FC236}">
                <a16:creationId xmlns:a16="http://schemas.microsoft.com/office/drawing/2014/main" id="{2A0922A7-F0DE-7B25-7CDB-FA2382C3C66D}"/>
              </a:ext>
            </a:extLst>
          </p:cNvPr>
          <p:cNvGrpSpPr/>
          <p:nvPr/>
        </p:nvGrpSpPr>
        <p:grpSpPr>
          <a:xfrm>
            <a:off x="14367319" y="3169179"/>
            <a:ext cx="2439893" cy="2027601"/>
            <a:chOff x="0" y="-38100"/>
            <a:chExt cx="1074874" cy="1057185"/>
          </a:xfrm>
        </p:grpSpPr>
        <p:sp>
          <p:nvSpPr>
            <p:cNvPr id="786" name="Google Shape;544;p13">
              <a:extLst>
                <a:ext uri="{FF2B5EF4-FFF2-40B4-BE49-F238E27FC236}">
                  <a16:creationId xmlns:a16="http://schemas.microsoft.com/office/drawing/2014/main" id="{0DAE5648-59F8-1996-42FC-1990CB39EDDB}"/>
                </a:ext>
              </a:extLst>
            </p:cNvPr>
            <p:cNvSpPr/>
            <p:nvPr/>
          </p:nvSpPr>
          <p:spPr>
            <a:xfrm>
              <a:off x="0" y="0"/>
              <a:ext cx="1074874" cy="1019085"/>
            </a:xfrm>
            <a:custGeom>
              <a:avLst/>
              <a:gdLst/>
              <a:ahLst/>
              <a:cxnLst/>
              <a:rect l="l" t="t" r="r" b="b"/>
              <a:pathLst>
                <a:path w="1074874" h="1019085" extrusionOk="0">
                  <a:moveTo>
                    <a:pt x="0" y="0"/>
                  </a:moveTo>
                  <a:lnTo>
                    <a:pt x="1074874" y="0"/>
                  </a:lnTo>
                  <a:lnTo>
                    <a:pt x="1074874" y="1019085"/>
                  </a:lnTo>
                  <a:lnTo>
                    <a:pt x="0" y="1019085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87" name="Google Shape;545;p13">
              <a:extLst>
                <a:ext uri="{FF2B5EF4-FFF2-40B4-BE49-F238E27FC236}">
                  <a16:creationId xmlns:a16="http://schemas.microsoft.com/office/drawing/2014/main" id="{D849FB57-A469-E312-CB7E-7A044C564F52}"/>
                </a:ext>
              </a:extLst>
            </p:cNvPr>
            <p:cNvSpPr txBox="1"/>
            <p:nvPr/>
          </p:nvSpPr>
          <p:spPr>
            <a:xfrm>
              <a:off x="0" y="-38100"/>
              <a:ext cx="1074874" cy="10571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TW" sz="3200" b="1" dirty="0">
                  <a:solidFill>
                    <a:schemeClr val="tx2"/>
                  </a:solidFill>
                  <a:ea typeface="微軟正黑體" panose="020B0604030504040204" pitchFamily="34" charset="-120"/>
                </a:rPr>
                <a:t>N96131558</a:t>
              </a:r>
            </a:p>
            <a:p>
              <a:pPr algn="ctr">
                <a:lnSpc>
                  <a:spcPct val="150000"/>
                </a:lnSpc>
              </a:pPr>
              <a:r>
                <a:rPr lang="zh-TW" altLang="en-US" sz="3200" b="1" dirty="0">
                  <a:solidFill>
                    <a:schemeClr val="tx2"/>
                  </a:solidFill>
                  <a:ea typeface="微軟正黑體" panose="020B0604030504040204" pitchFamily="34" charset="-120"/>
                </a:rPr>
                <a:t>林沛錡</a:t>
              </a:r>
              <a:endParaRPr lang="en-US" altLang="zh-TW" sz="3200" b="1" dirty="0">
                <a:solidFill>
                  <a:schemeClr val="tx2"/>
                </a:solidFill>
                <a:ea typeface="微軟正黑體" panose="020B0604030504040204" pitchFamily="34" charset="-120"/>
              </a:endParaRPr>
            </a:p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89" name="文字方塊 788">
            <a:extLst>
              <a:ext uri="{FF2B5EF4-FFF2-40B4-BE49-F238E27FC236}">
                <a16:creationId xmlns:a16="http://schemas.microsoft.com/office/drawing/2014/main" id="{402F2978-1293-E064-89D9-251D3A899C42}"/>
              </a:ext>
            </a:extLst>
          </p:cNvPr>
          <p:cNvSpPr txBox="1"/>
          <p:nvPr/>
        </p:nvSpPr>
        <p:spPr>
          <a:xfrm>
            <a:off x="1383822" y="5465354"/>
            <a:ext cx="27992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Model Training Code </a:t>
            </a:r>
          </a:p>
          <a:p>
            <a:endParaRPr lang="en-US" altLang="zh-TW" sz="2400" dirty="0"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r>
              <a:rPr lang="en-US" altLang="zh-TW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Presentation Preparation</a:t>
            </a:r>
            <a:endParaRPr lang="zh-TW" altLang="en-US" sz="2400" dirty="0">
              <a:latin typeface="Roboto Medium" panose="02000000000000000000" pitchFamily="2" charset="0"/>
              <a:cs typeface="Roboto Medium" panose="02000000000000000000" pitchFamily="2" charset="0"/>
            </a:endParaRPr>
          </a:p>
          <a:p>
            <a:endParaRPr lang="zh-TW" altLang="en-US" sz="2400" dirty="0">
              <a:latin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790" name="文字方塊 789">
            <a:extLst>
              <a:ext uri="{FF2B5EF4-FFF2-40B4-BE49-F238E27FC236}">
                <a16:creationId xmlns:a16="http://schemas.microsoft.com/office/drawing/2014/main" id="{A5E40ECB-49B9-CF09-1DFC-F23A2C985962}"/>
              </a:ext>
            </a:extLst>
          </p:cNvPr>
          <p:cNvSpPr txBox="1"/>
          <p:nvPr/>
        </p:nvSpPr>
        <p:spPr>
          <a:xfrm>
            <a:off x="9889886" y="5484072"/>
            <a:ext cx="279927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UI Design</a:t>
            </a:r>
          </a:p>
          <a:p>
            <a:endParaRPr lang="en-US" altLang="zh-TW" sz="2400" dirty="0"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r>
              <a:rPr lang="en-US" altLang="zh-TW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Presentation Preparation</a:t>
            </a:r>
            <a:endParaRPr lang="zh-TW" altLang="en-US" sz="2400" dirty="0">
              <a:latin typeface="Roboto Medium" panose="02000000000000000000" pitchFamily="2" charset="0"/>
              <a:cs typeface="Roboto Medium" panose="02000000000000000000" pitchFamily="2" charset="0"/>
            </a:endParaRPr>
          </a:p>
          <a:p>
            <a:endParaRPr lang="zh-TW" altLang="en-US" sz="2400" dirty="0">
              <a:latin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791" name="文字方塊 790">
            <a:extLst>
              <a:ext uri="{FF2B5EF4-FFF2-40B4-BE49-F238E27FC236}">
                <a16:creationId xmlns:a16="http://schemas.microsoft.com/office/drawing/2014/main" id="{3C9C1B5E-B007-F039-FCD1-8AE52D505C4E}"/>
              </a:ext>
            </a:extLst>
          </p:cNvPr>
          <p:cNvSpPr txBox="1"/>
          <p:nvPr/>
        </p:nvSpPr>
        <p:spPr>
          <a:xfrm>
            <a:off x="5613044" y="5447139"/>
            <a:ext cx="27992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Model Training Code </a:t>
            </a:r>
          </a:p>
          <a:p>
            <a:endParaRPr lang="en-US" altLang="zh-TW" sz="2400" dirty="0"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r>
              <a:rPr lang="en-US" altLang="zh-TW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Presentation Preparation</a:t>
            </a:r>
            <a:endParaRPr lang="zh-TW" altLang="en-US" sz="2400" dirty="0">
              <a:latin typeface="Roboto Medium" panose="02000000000000000000" pitchFamily="2" charset="0"/>
              <a:cs typeface="Roboto Medium" panose="02000000000000000000" pitchFamily="2" charset="0"/>
            </a:endParaRPr>
          </a:p>
          <a:p>
            <a:endParaRPr lang="zh-TW" altLang="en-US" sz="2400" dirty="0">
              <a:latin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792" name="文字方塊 791">
            <a:extLst>
              <a:ext uri="{FF2B5EF4-FFF2-40B4-BE49-F238E27FC236}">
                <a16:creationId xmlns:a16="http://schemas.microsoft.com/office/drawing/2014/main" id="{3AEFA324-E031-5A71-5097-78FECF2E59C3}"/>
              </a:ext>
            </a:extLst>
          </p:cNvPr>
          <p:cNvSpPr txBox="1"/>
          <p:nvPr/>
        </p:nvSpPr>
        <p:spPr>
          <a:xfrm>
            <a:off x="14295494" y="5499849"/>
            <a:ext cx="279927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UI Design</a:t>
            </a:r>
          </a:p>
          <a:p>
            <a:endParaRPr lang="en-US" altLang="zh-TW" sz="2400" dirty="0"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r>
              <a:rPr lang="en-US" altLang="zh-TW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Presentation Preparation</a:t>
            </a:r>
            <a:endParaRPr lang="zh-TW" altLang="en-US" sz="2400" dirty="0">
              <a:latin typeface="Roboto Medium" panose="02000000000000000000" pitchFamily="2" charset="0"/>
              <a:cs typeface="Roboto Medium" panose="02000000000000000000" pitchFamily="2" charset="0"/>
            </a:endParaRPr>
          </a:p>
          <a:p>
            <a:endParaRPr lang="en-US" altLang="zh-TW" sz="2400" dirty="0"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992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3" name="Google Shape;1113;p24"/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1114" name="Google Shape;1114;p24"/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115" name="Google Shape;1115;p24"/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6" name="Google Shape;1116;p24"/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24"/>
          <p:cNvSpPr/>
          <p:nvPr/>
        </p:nvSpPr>
        <p:spPr>
          <a:xfrm>
            <a:off x="-720399" y="1742230"/>
            <a:ext cx="1550640" cy="1550640"/>
          </a:xfrm>
          <a:custGeom>
            <a:avLst/>
            <a:gdLst/>
            <a:ahLst/>
            <a:cxnLst/>
            <a:rect l="l" t="t" r="r" b="b"/>
            <a:pathLst>
              <a:path w="1550640" h="1550640" extrusionOk="0">
                <a:moveTo>
                  <a:pt x="0" y="0"/>
                </a:moveTo>
                <a:lnTo>
                  <a:pt x="1550641" y="0"/>
                </a:lnTo>
                <a:lnTo>
                  <a:pt x="1550641" y="1550641"/>
                </a:lnTo>
                <a:lnTo>
                  <a:pt x="0" y="15506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118" name="Google Shape;1118;p24"/>
          <p:cNvSpPr/>
          <p:nvPr/>
        </p:nvSpPr>
        <p:spPr>
          <a:xfrm>
            <a:off x="1337469" y="1742230"/>
            <a:ext cx="1550640" cy="1550640"/>
          </a:xfrm>
          <a:custGeom>
            <a:avLst/>
            <a:gdLst/>
            <a:ahLst/>
            <a:cxnLst/>
            <a:rect l="l" t="t" r="r" b="b"/>
            <a:pathLst>
              <a:path w="1550640" h="1550640" extrusionOk="0">
                <a:moveTo>
                  <a:pt x="0" y="0"/>
                </a:moveTo>
                <a:lnTo>
                  <a:pt x="1550641" y="0"/>
                </a:lnTo>
                <a:lnTo>
                  <a:pt x="1550641" y="1550641"/>
                </a:lnTo>
                <a:lnTo>
                  <a:pt x="0" y="15506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119" name="Google Shape;1119;p24"/>
          <p:cNvSpPr/>
          <p:nvPr/>
        </p:nvSpPr>
        <p:spPr>
          <a:xfrm>
            <a:off x="3392935" y="1742230"/>
            <a:ext cx="1550640" cy="1550640"/>
          </a:xfrm>
          <a:custGeom>
            <a:avLst/>
            <a:gdLst/>
            <a:ahLst/>
            <a:cxnLst/>
            <a:rect l="l" t="t" r="r" b="b"/>
            <a:pathLst>
              <a:path w="1550640" h="1550640" extrusionOk="0">
                <a:moveTo>
                  <a:pt x="0" y="0"/>
                </a:moveTo>
                <a:lnTo>
                  <a:pt x="1550640" y="0"/>
                </a:lnTo>
                <a:lnTo>
                  <a:pt x="1550640" y="1550641"/>
                </a:lnTo>
                <a:lnTo>
                  <a:pt x="0" y="15506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1120" name="Google Shape;1120;p24"/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1121" name="Google Shape;1121;p24"/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123" name="Google Shape;1123;p24"/>
          <p:cNvSpPr txBox="1"/>
          <p:nvPr/>
        </p:nvSpPr>
        <p:spPr>
          <a:xfrm>
            <a:off x="1658566" y="4293712"/>
            <a:ext cx="9758953" cy="540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34" dirty="0">
                <a:solidFill>
                  <a:srgbClr val="5067DC"/>
                </a:solidFill>
                <a:latin typeface="Press Start 2P"/>
                <a:sym typeface="Press Start 2P"/>
              </a:rPr>
              <a:t>Thank</a:t>
            </a:r>
          </a:p>
          <a:p>
            <a:pPr marL="0" marR="0" lvl="0" indent="0" algn="l" rtl="0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34" dirty="0">
                <a:solidFill>
                  <a:srgbClr val="5067DC"/>
                </a:solidFill>
                <a:latin typeface="Press Start 2P"/>
                <a:sym typeface="Press Start 2P"/>
              </a:rPr>
              <a:t>you</a:t>
            </a:r>
            <a:endParaRPr dirty="0"/>
          </a:p>
        </p:txBody>
      </p:sp>
      <p:sp>
        <p:nvSpPr>
          <p:cNvPr id="1125" name="Google Shape;1125;p24"/>
          <p:cNvSpPr/>
          <p:nvPr/>
        </p:nvSpPr>
        <p:spPr>
          <a:xfrm>
            <a:off x="12820068" y="4440392"/>
            <a:ext cx="1844914" cy="1613461"/>
          </a:xfrm>
          <a:custGeom>
            <a:avLst/>
            <a:gdLst/>
            <a:ahLst/>
            <a:cxnLst/>
            <a:rect l="l" t="t" r="r" b="b"/>
            <a:pathLst>
              <a:path w="1844914" h="1613461" extrusionOk="0">
                <a:moveTo>
                  <a:pt x="0" y="0"/>
                </a:moveTo>
                <a:lnTo>
                  <a:pt x="1844914" y="0"/>
                </a:lnTo>
                <a:lnTo>
                  <a:pt x="1844914" y="1613461"/>
                </a:lnTo>
                <a:lnTo>
                  <a:pt x="0" y="16134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126" name="Google Shape;1126;p24"/>
          <p:cNvSpPr/>
          <p:nvPr/>
        </p:nvSpPr>
        <p:spPr>
          <a:xfrm>
            <a:off x="13182484" y="7629601"/>
            <a:ext cx="1519132" cy="1628699"/>
          </a:xfrm>
          <a:custGeom>
            <a:avLst/>
            <a:gdLst/>
            <a:ahLst/>
            <a:cxnLst/>
            <a:rect l="l" t="t" r="r" b="b"/>
            <a:pathLst>
              <a:path w="1519132" h="1628699" extrusionOk="0">
                <a:moveTo>
                  <a:pt x="0" y="0"/>
                </a:moveTo>
                <a:lnTo>
                  <a:pt x="1519132" y="0"/>
                </a:lnTo>
                <a:lnTo>
                  <a:pt x="1519132" y="1628699"/>
                </a:lnTo>
                <a:lnTo>
                  <a:pt x="0" y="16286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127" name="Google Shape;1127;p24"/>
          <p:cNvSpPr/>
          <p:nvPr/>
        </p:nvSpPr>
        <p:spPr>
          <a:xfrm>
            <a:off x="15223955" y="7629601"/>
            <a:ext cx="1519132" cy="1628699"/>
          </a:xfrm>
          <a:custGeom>
            <a:avLst/>
            <a:gdLst/>
            <a:ahLst/>
            <a:cxnLst/>
            <a:rect l="l" t="t" r="r" b="b"/>
            <a:pathLst>
              <a:path w="1519132" h="1628699" extrusionOk="0">
                <a:moveTo>
                  <a:pt x="0" y="0"/>
                </a:moveTo>
                <a:lnTo>
                  <a:pt x="1519132" y="0"/>
                </a:lnTo>
                <a:lnTo>
                  <a:pt x="1519132" y="1628699"/>
                </a:lnTo>
                <a:lnTo>
                  <a:pt x="0" y="16286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128" name="Google Shape;1128;p24"/>
          <p:cNvSpPr/>
          <p:nvPr/>
        </p:nvSpPr>
        <p:spPr>
          <a:xfrm>
            <a:off x="17265427" y="7629601"/>
            <a:ext cx="1519132" cy="1628699"/>
          </a:xfrm>
          <a:custGeom>
            <a:avLst/>
            <a:gdLst/>
            <a:ahLst/>
            <a:cxnLst/>
            <a:rect l="l" t="t" r="r" b="b"/>
            <a:pathLst>
              <a:path w="1519132" h="1628699" extrusionOk="0">
                <a:moveTo>
                  <a:pt x="0" y="0"/>
                </a:moveTo>
                <a:lnTo>
                  <a:pt x="1519131" y="0"/>
                </a:lnTo>
                <a:lnTo>
                  <a:pt x="1519131" y="1628699"/>
                </a:lnTo>
                <a:lnTo>
                  <a:pt x="0" y="16286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1129" name="Google Shape;1129;p24"/>
          <p:cNvGrpSpPr/>
          <p:nvPr/>
        </p:nvGrpSpPr>
        <p:grpSpPr>
          <a:xfrm>
            <a:off x="8250998" y="8470054"/>
            <a:ext cx="2283070" cy="519564"/>
            <a:chOff x="0" y="0"/>
            <a:chExt cx="3044093" cy="692752"/>
          </a:xfrm>
        </p:grpSpPr>
        <p:sp>
          <p:nvSpPr>
            <p:cNvPr id="1130" name="Google Shape;1130;p24"/>
            <p:cNvSpPr/>
            <p:nvPr/>
          </p:nvSpPr>
          <p:spPr>
            <a:xfrm>
              <a:off x="0" y="0"/>
              <a:ext cx="692752" cy="692752"/>
            </a:xfrm>
            <a:custGeom>
              <a:avLst/>
              <a:gdLst/>
              <a:ahLst/>
              <a:cxnLst/>
              <a:rect l="l" t="t" r="r" b="b"/>
              <a:pathLst>
                <a:path w="6350000" h="6350000" extrusionOk="0">
                  <a:moveTo>
                    <a:pt x="6350000" y="2268220"/>
                  </a:moveTo>
                  <a:lnTo>
                    <a:pt x="6350000" y="4083050"/>
                  </a:lnTo>
                  <a:lnTo>
                    <a:pt x="6141720" y="4083050"/>
                  </a:lnTo>
                  <a:lnTo>
                    <a:pt x="6141720" y="4536440"/>
                  </a:lnTo>
                  <a:lnTo>
                    <a:pt x="5681980" y="4536440"/>
                  </a:lnTo>
                  <a:lnTo>
                    <a:pt x="5681980" y="4989830"/>
                  </a:lnTo>
                  <a:lnTo>
                    <a:pt x="5242560" y="4989830"/>
                  </a:lnTo>
                  <a:lnTo>
                    <a:pt x="5242560" y="5443220"/>
                  </a:lnTo>
                  <a:lnTo>
                    <a:pt x="4820920" y="5443220"/>
                  </a:lnTo>
                  <a:lnTo>
                    <a:pt x="4820920" y="5896610"/>
                  </a:lnTo>
                  <a:lnTo>
                    <a:pt x="4196080" y="5896610"/>
                  </a:lnTo>
                  <a:lnTo>
                    <a:pt x="4196080" y="6350000"/>
                  </a:lnTo>
                  <a:lnTo>
                    <a:pt x="2119630" y="6350000"/>
                  </a:lnTo>
                  <a:lnTo>
                    <a:pt x="2119630" y="5896610"/>
                  </a:lnTo>
                  <a:lnTo>
                    <a:pt x="1494790" y="5896610"/>
                  </a:lnTo>
                  <a:lnTo>
                    <a:pt x="1494790" y="5443220"/>
                  </a:lnTo>
                  <a:lnTo>
                    <a:pt x="1073150" y="5443220"/>
                  </a:lnTo>
                  <a:lnTo>
                    <a:pt x="1073150" y="4989830"/>
                  </a:lnTo>
                  <a:lnTo>
                    <a:pt x="633730" y="4989830"/>
                  </a:lnTo>
                  <a:lnTo>
                    <a:pt x="633730" y="4536440"/>
                  </a:lnTo>
                  <a:lnTo>
                    <a:pt x="208280" y="4536440"/>
                  </a:lnTo>
                  <a:lnTo>
                    <a:pt x="208280" y="4083050"/>
                  </a:lnTo>
                  <a:lnTo>
                    <a:pt x="0" y="4083050"/>
                  </a:lnTo>
                  <a:lnTo>
                    <a:pt x="0" y="2268220"/>
                  </a:lnTo>
                  <a:lnTo>
                    <a:pt x="208280" y="2268220"/>
                  </a:lnTo>
                  <a:lnTo>
                    <a:pt x="208280" y="1814830"/>
                  </a:lnTo>
                  <a:lnTo>
                    <a:pt x="633730" y="1814830"/>
                  </a:lnTo>
                  <a:lnTo>
                    <a:pt x="633730" y="1361440"/>
                  </a:lnTo>
                  <a:lnTo>
                    <a:pt x="1073150" y="1361440"/>
                  </a:lnTo>
                  <a:lnTo>
                    <a:pt x="1073150" y="906780"/>
                  </a:lnTo>
                  <a:lnTo>
                    <a:pt x="1494790" y="906780"/>
                  </a:lnTo>
                  <a:lnTo>
                    <a:pt x="1494790" y="453390"/>
                  </a:lnTo>
                  <a:lnTo>
                    <a:pt x="2119630" y="453390"/>
                  </a:lnTo>
                  <a:lnTo>
                    <a:pt x="2119630" y="0"/>
                  </a:lnTo>
                  <a:lnTo>
                    <a:pt x="4197350" y="0"/>
                  </a:lnTo>
                  <a:lnTo>
                    <a:pt x="4197350" y="453390"/>
                  </a:lnTo>
                  <a:lnTo>
                    <a:pt x="4822190" y="453390"/>
                  </a:lnTo>
                  <a:lnTo>
                    <a:pt x="4822190" y="906780"/>
                  </a:lnTo>
                  <a:lnTo>
                    <a:pt x="5243830" y="906780"/>
                  </a:lnTo>
                  <a:lnTo>
                    <a:pt x="5243830" y="1360170"/>
                  </a:lnTo>
                  <a:lnTo>
                    <a:pt x="5683250" y="1360170"/>
                  </a:lnTo>
                  <a:lnTo>
                    <a:pt x="5683250" y="1813560"/>
                  </a:lnTo>
                  <a:lnTo>
                    <a:pt x="6142990" y="1813560"/>
                  </a:lnTo>
                  <a:lnTo>
                    <a:pt x="6142990" y="2266950"/>
                  </a:lnTo>
                  <a:lnTo>
                    <a:pt x="6350000" y="2266950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1175989" y="0"/>
              <a:ext cx="692752" cy="692752"/>
            </a:xfrm>
            <a:custGeom>
              <a:avLst/>
              <a:gdLst/>
              <a:ahLst/>
              <a:cxnLst/>
              <a:rect l="l" t="t" r="r" b="b"/>
              <a:pathLst>
                <a:path w="6350000" h="6350000" extrusionOk="0">
                  <a:moveTo>
                    <a:pt x="6350000" y="2268220"/>
                  </a:moveTo>
                  <a:lnTo>
                    <a:pt x="6350000" y="4083050"/>
                  </a:lnTo>
                  <a:lnTo>
                    <a:pt x="6141720" y="4083050"/>
                  </a:lnTo>
                  <a:lnTo>
                    <a:pt x="6141720" y="4536440"/>
                  </a:lnTo>
                  <a:lnTo>
                    <a:pt x="5681980" y="4536440"/>
                  </a:lnTo>
                  <a:lnTo>
                    <a:pt x="5681980" y="4989830"/>
                  </a:lnTo>
                  <a:lnTo>
                    <a:pt x="5242560" y="4989830"/>
                  </a:lnTo>
                  <a:lnTo>
                    <a:pt x="5242560" y="5443220"/>
                  </a:lnTo>
                  <a:lnTo>
                    <a:pt x="4820920" y="5443220"/>
                  </a:lnTo>
                  <a:lnTo>
                    <a:pt x="4820920" y="5896610"/>
                  </a:lnTo>
                  <a:lnTo>
                    <a:pt x="4196080" y="5896610"/>
                  </a:lnTo>
                  <a:lnTo>
                    <a:pt x="4196080" y="6350000"/>
                  </a:lnTo>
                  <a:lnTo>
                    <a:pt x="2119630" y="6350000"/>
                  </a:lnTo>
                  <a:lnTo>
                    <a:pt x="2119630" y="5896610"/>
                  </a:lnTo>
                  <a:lnTo>
                    <a:pt x="1494790" y="5896610"/>
                  </a:lnTo>
                  <a:lnTo>
                    <a:pt x="1494790" y="5443220"/>
                  </a:lnTo>
                  <a:lnTo>
                    <a:pt x="1073150" y="5443220"/>
                  </a:lnTo>
                  <a:lnTo>
                    <a:pt x="1073150" y="4989830"/>
                  </a:lnTo>
                  <a:lnTo>
                    <a:pt x="633730" y="4989830"/>
                  </a:lnTo>
                  <a:lnTo>
                    <a:pt x="633730" y="4536440"/>
                  </a:lnTo>
                  <a:lnTo>
                    <a:pt x="208280" y="4536440"/>
                  </a:lnTo>
                  <a:lnTo>
                    <a:pt x="208280" y="4083050"/>
                  </a:lnTo>
                  <a:lnTo>
                    <a:pt x="0" y="4083050"/>
                  </a:lnTo>
                  <a:lnTo>
                    <a:pt x="0" y="2268220"/>
                  </a:lnTo>
                  <a:lnTo>
                    <a:pt x="208280" y="2268220"/>
                  </a:lnTo>
                  <a:lnTo>
                    <a:pt x="208280" y="1814830"/>
                  </a:lnTo>
                  <a:lnTo>
                    <a:pt x="633730" y="1814830"/>
                  </a:lnTo>
                  <a:lnTo>
                    <a:pt x="633730" y="1361440"/>
                  </a:lnTo>
                  <a:lnTo>
                    <a:pt x="1073150" y="1361440"/>
                  </a:lnTo>
                  <a:lnTo>
                    <a:pt x="1073150" y="906780"/>
                  </a:lnTo>
                  <a:lnTo>
                    <a:pt x="1494790" y="906780"/>
                  </a:lnTo>
                  <a:lnTo>
                    <a:pt x="1494790" y="453390"/>
                  </a:lnTo>
                  <a:lnTo>
                    <a:pt x="2119630" y="453390"/>
                  </a:lnTo>
                  <a:lnTo>
                    <a:pt x="2119630" y="0"/>
                  </a:lnTo>
                  <a:lnTo>
                    <a:pt x="4197350" y="0"/>
                  </a:lnTo>
                  <a:lnTo>
                    <a:pt x="4197350" y="453390"/>
                  </a:lnTo>
                  <a:lnTo>
                    <a:pt x="4822190" y="453390"/>
                  </a:lnTo>
                  <a:lnTo>
                    <a:pt x="4822190" y="906780"/>
                  </a:lnTo>
                  <a:lnTo>
                    <a:pt x="5243830" y="906780"/>
                  </a:lnTo>
                  <a:lnTo>
                    <a:pt x="5243830" y="1360170"/>
                  </a:lnTo>
                  <a:lnTo>
                    <a:pt x="5683250" y="1360170"/>
                  </a:lnTo>
                  <a:lnTo>
                    <a:pt x="5683250" y="1813560"/>
                  </a:lnTo>
                  <a:lnTo>
                    <a:pt x="6142990" y="1813560"/>
                  </a:lnTo>
                  <a:lnTo>
                    <a:pt x="6142990" y="2266950"/>
                  </a:lnTo>
                  <a:lnTo>
                    <a:pt x="6350000" y="2266950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351341" y="0"/>
              <a:ext cx="692752" cy="692752"/>
            </a:xfrm>
            <a:custGeom>
              <a:avLst/>
              <a:gdLst/>
              <a:ahLst/>
              <a:cxnLst/>
              <a:rect l="l" t="t" r="r" b="b"/>
              <a:pathLst>
                <a:path w="6350000" h="6350000" extrusionOk="0">
                  <a:moveTo>
                    <a:pt x="6350000" y="2268220"/>
                  </a:moveTo>
                  <a:lnTo>
                    <a:pt x="6350000" y="4083050"/>
                  </a:lnTo>
                  <a:lnTo>
                    <a:pt x="6141720" y="4083050"/>
                  </a:lnTo>
                  <a:lnTo>
                    <a:pt x="6141720" y="4536440"/>
                  </a:lnTo>
                  <a:lnTo>
                    <a:pt x="5681980" y="4536440"/>
                  </a:lnTo>
                  <a:lnTo>
                    <a:pt x="5681980" y="4989830"/>
                  </a:lnTo>
                  <a:lnTo>
                    <a:pt x="5242560" y="4989830"/>
                  </a:lnTo>
                  <a:lnTo>
                    <a:pt x="5242560" y="5443220"/>
                  </a:lnTo>
                  <a:lnTo>
                    <a:pt x="4820920" y="5443220"/>
                  </a:lnTo>
                  <a:lnTo>
                    <a:pt x="4820920" y="5896610"/>
                  </a:lnTo>
                  <a:lnTo>
                    <a:pt x="4196080" y="5896610"/>
                  </a:lnTo>
                  <a:lnTo>
                    <a:pt x="4196080" y="6350000"/>
                  </a:lnTo>
                  <a:lnTo>
                    <a:pt x="2119630" y="6350000"/>
                  </a:lnTo>
                  <a:lnTo>
                    <a:pt x="2119630" y="5896610"/>
                  </a:lnTo>
                  <a:lnTo>
                    <a:pt x="1494790" y="5896610"/>
                  </a:lnTo>
                  <a:lnTo>
                    <a:pt x="1494790" y="5443220"/>
                  </a:lnTo>
                  <a:lnTo>
                    <a:pt x="1073150" y="5443220"/>
                  </a:lnTo>
                  <a:lnTo>
                    <a:pt x="1073150" y="4989830"/>
                  </a:lnTo>
                  <a:lnTo>
                    <a:pt x="633730" y="4989830"/>
                  </a:lnTo>
                  <a:lnTo>
                    <a:pt x="633730" y="4536440"/>
                  </a:lnTo>
                  <a:lnTo>
                    <a:pt x="208280" y="4536440"/>
                  </a:lnTo>
                  <a:lnTo>
                    <a:pt x="208280" y="4083050"/>
                  </a:lnTo>
                  <a:lnTo>
                    <a:pt x="0" y="4083050"/>
                  </a:lnTo>
                  <a:lnTo>
                    <a:pt x="0" y="2268220"/>
                  </a:lnTo>
                  <a:lnTo>
                    <a:pt x="208280" y="2268220"/>
                  </a:lnTo>
                  <a:lnTo>
                    <a:pt x="208280" y="1814830"/>
                  </a:lnTo>
                  <a:lnTo>
                    <a:pt x="633730" y="1814830"/>
                  </a:lnTo>
                  <a:lnTo>
                    <a:pt x="633730" y="1361440"/>
                  </a:lnTo>
                  <a:lnTo>
                    <a:pt x="1073150" y="1361440"/>
                  </a:lnTo>
                  <a:lnTo>
                    <a:pt x="1073150" y="906780"/>
                  </a:lnTo>
                  <a:lnTo>
                    <a:pt x="1494790" y="906780"/>
                  </a:lnTo>
                  <a:lnTo>
                    <a:pt x="1494790" y="453390"/>
                  </a:lnTo>
                  <a:lnTo>
                    <a:pt x="2119630" y="453390"/>
                  </a:lnTo>
                  <a:lnTo>
                    <a:pt x="2119630" y="0"/>
                  </a:lnTo>
                  <a:lnTo>
                    <a:pt x="4197350" y="0"/>
                  </a:lnTo>
                  <a:lnTo>
                    <a:pt x="4197350" y="453390"/>
                  </a:lnTo>
                  <a:lnTo>
                    <a:pt x="4822190" y="453390"/>
                  </a:lnTo>
                  <a:lnTo>
                    <a:pt x="4822190" y="906780"/>
                  </a:lnTo>
                  <a:lnTo>
                    <a:pt x="5243830" y="906780"/>
                  </a:lnTo>
                  <a:lnTo>
                    <a:pt x="5243830" y="1360170"/>
                  </a:lnTo>
                  <a:lnTo>
                    <a:pt x="5683250" y="1360170"/>
                  </a:lnTo>
                  <a:lnTo>
                    <a:pt x="5683250" y="1813560"/>
                  </a:lnTo>
                  <a:lnTo>
                    <a:pt x="6142990" y="1813560"/>
                  </a:lnTo>
                  <a:lnTo>
                    <a:pt x="6142990" y="2266950"/>
                  </a:lnTo>
                  <a:lnTo>
                    <a:pt x="6350000" y="2266950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Google Shape;1063;p23"/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1064" name="Google Shape;1064;p23"/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65" name="Google Shape;1065;p23"/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029" name="Google Shape;1029;p23"/>
          <p:cNvGrpSpPr/>
          <p:nvPr/>
        </p:nvGrpSpPr>
        <p:grpSpPr>
          <a:xfrm>
            <a:off x="1021891" y="1113091"/>
            <a:ext cx="16148286" cy="8195802"/>
            <a:chOff x="-128818" y="0"/>
            <a:chExt cx="9932692" cy="4018974"/>
          </a:xfrm>
        </p:grpSpPr>
        <p:grpSp>
          <p:nvGrpSpPr>
            <p:cNvPr id="1030" name="Google Shape;1030;p23"/>
            <p:cNvGrpSpPr/>
            <p:nvPr/>
          </p:nvGrpSpPr>
          <p:grpSpPr>
            <a:xfrm rot="-5400000">
              <a:off x="2828041" y="-2956859"/>
              <a:ext cx="4018974" cy="9932692"/>
              <a:chOff x="0" y="-66675"/>
              <a:chExt cx="2080183" cy="5141068"/>
            </a:xfrm>
          </p:grpSpPr>
          <p:sp>
            <p:nvSpPr>
              <p:cNvPr id="1031" name="Google Shape;1031;p23"/>
              <p:cNvSpPr/>
              <p:nvPr/>
            </p:nvSpPr>
            <p:spPr>
              <a:xfrm>
                <a:off x="0" y="0"/>
                <a:ext cx="2080183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2080183" h="5074393" extrusionOk="0">
                    <a:moveTo>
                      <a:pt x="0" y="0"/>
                    </a:moveTo>
                    <a:lnTo>
                      <a:pt x="2080183" y="0"/>
                    </a:lnTo>
                    <a:lnTo>
                      <a:pt x="2080183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2" name="Google Shape;1032;p23"/>
              <p:cNvSpPr txBox="1"/>
              <p:nvPr/>
            </p:nvSpPr>
            <p:spPr>
              <a:xfrm>
                <a:off x="0" y="-66675"/>
                <a:ext cx="2080183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3" name="Google Shape;1033;p23"/>
            <p:cNvGrpSpPr/>
            <p:nvPr/>
          </p:nvGrpSpPr>
          <p:grpSpPr>
            <a:xfrm rot="-5400000">
              <a:off x="-1765147" y="1922614"/>
              <a:ext cx="3796129" cy="173917"/>
              <a:chOff x="0" y="-38100"/>
              <a:chExt cx="1964841" cy="90018"/>
            </a:xfrm>
          </p:grpSpPr>
          <p:sp>
            <p:nvSpPr>
              <p:cNvPr id="1034" name="Google Shape;1034;p23"/>
              <p:cNvSpPr/>
              <p:nvPr/>
            </p:nvSpPr>
            <p:spPr>
              <a:xfrm>
                <a:off x="0" y="0"/>
                <a:ext cx="1964841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51918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5" name="Google Shape;1035;p23"/>
              <p:cNvSpPr txBox="1"/>
              <p:nvPr/>
            </p:nvSpPr>
            <p:spPr>
              <a:xfrm>
                <a:off x="0" y="-38100"/>
                <a:ext cx="1964841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6" name="Google Shape;1036;p23"/>
            <p:cNvGrpSpPr/>
            <p:nvPr/>
          </p:nvGrpSpPr>
          <p:grpSpPr>
            <a:xfrm>
              <a:off x="219875" y="3732021"/>
              <a:ext cx="9357231" cy="175615"/>
              <a:chOff x="0" y="-38100"/>
              <a:chExt cx="4843215" cy="90897"/>
            </a:xfrm>
          </p:grpSpPr>
          <p:sp>
            <p:nvSpPr>
              <p:cNvPr id="1037" name="Google Shape;1037;p23"/>
              <p:cNvSpPr/>
              <p:nvPr/>
            </p:nvSpPr>
            <p:spPr>
              <a:xfrm>
                <a:off x="0" y="0"/>
                <a:ext cx="4843215" cy="52797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2797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2797"/>
                    </a:lnTo>
                    <a:lnTo>
                      <a:pt x="0" y="5279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8" name="Google Shape;1038;p23"/>
              <p:cNvSpPr txBox="1"/>
              <p:nvPr/>
            </p:nvSpPr>
            <p:spPr>
              <a:xfrm>
                <a:off x="0" y="-38100"/>
                <a:ext cx="4843215" cy="9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9" name="Google Shape;1039;p23"/>
            <p:cNvGrpSpPr/>
            <p:nvPr/>
          </p:nvGrpSpPr>
          <p:grpSpPr>
            <a:xfrm>
              <a:off x="219875" y="37897"/>
              <a:ext cx="9480400" cy="188316"/>
              <a:chOff x="0" y="-38100"/>
              <a:chExt cx="4906966" cy="97470"/>
            </a:xfrm>
          </p:grpSpPr>
          <p:sp>
            <p:nvSpPr>
              <p:cNvPr id="1040" name="Google Shape;1040;p23"/>
              <p:cNvSpPr/>
              <p:nvPr/>
            </p:nvSpPr>
            <p:spPr>
              <a:xfrm>
                <a:off x="0" y="0"/>
                <a:ext cx="4906966" cy="59370"/>
              </a:xfrm>
              <a:custGeom>
                <a:avLst/>
                <a:gdLst/>
                <a:ahLst/>
                <a:cxnLst/>
                <a:rect l="l" t="t" r="r" b="b"/>
                <a:pathLst>
                  <a:path w="4906966" h="59370" extrusionOk="0">
                    <a:moveTo>
                      <a:pt x="0" y="0"/>
                    </a:moveTo>
                    <a:lnTo>
                      <a:pt x="4906966" y="0"/>
                    </a:lnTo>
                    <a:lnTo>
                      <a:pt x="4906966" y="59370"/>
                    </a:lnTo>
                    <a:lnTo>
                      <a:pt x="0" y="5937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41" name="Google Shape;1041;p23"/>
              <p:cNvSpPr txBox="1"/>
              <p:nvPr/>
            </p:nvSpPr>
            <p:spPr>
              <a:xfrm>
                <a:off x="0" y="-38100"/>
                <a:ext cx="4906965" cy="974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2" name="Google Shape;1042;p23"/>
            <p:cNvGrpSpPr/>
            <p:nvPr/>
          </p:nvGrpSpPr>
          <p:grpSpPr>
            <a:xfrm rot="-5400000">
              <a:off x="7703820" y="1911184"/>
              <a:ext cx="3796129" cy="196777"/>
              <a:chOff x="0" y="-38100"/>
              <a:chExt cx="1964841" cy="101850"/>
            </a:xfrm>
          </p:grpSpPr>
          <p:sp>
            <p:nvSpPr>
              <p:cNvPr id="1043" name="Google Shape;1043;p23"/>
              <p:cNvSpPr/>
              <p:nvPr/>
            </p:nvSpPr>
            <p:spPr>
              <a:xfrm>
                <a:off x="0" y="0"/>
                <a:ext cx="1964841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63750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63750"/>
                    </a:lnTo>
                    <a:lnTo>
                      <a:pt x="0" y="6375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44" name="Google Shape;1044;p23"/>
              <p:cNvSpPr txBox="1"/>
              <p:nvPr/>
            </p:nvSpPr>
            <p:spPr>
              <a:xfrm>
                <a:off x="0" y="-38100"/>
                <a:ext cx="1964841" cy="101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5" name="Google Shape;1045;p23"/>
            <p:cNvSpPr txBox="1"/>
            <p:nvPr/>
          </p:nvSpPr>
          <p:spPr>
            <a:xfrm>
              <a:off x="1248846" y="795232"/>
              <a:ext cx="7306181" cy="1753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6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" name="Google Shape;412;p11">
            <a:extLst>
              <a:ext uri="{FF2B5EF4-FFF2-40B4-BE49-F238E27FC236}">
                <a16:creationId xmlns:a16="http://schemas.microsoft.com/office/drawing/2014/main" id="{5D51203A-206A-025F-4A8F-A798D5A36112}"/>
              </a:ext>
            </a:extLst>
          </p:cNvPr>
          <p:cNvSpPr txBox="1"/>
          <p:nvPr/>
        </p:nvSpPr>
        <p:spPr>
          <a:xfrm>
            <a:off x="3696758" y="4489255"/>
            <a:ext cx="10877100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rgbClr val="5067DC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Introduction</a:t>
            </a:r>
            <a:endParaRPr sz="3200" dirty="0">
              <a:solidFill>
                <a:srgbClr val="5067DC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11"/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385" name="Google Shape;385;p11"/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387" name="Google Shape;387;p11"/>
          <p:cNvGrpSpPr/>
          <p:nvPr/>
        </p:nvGrpSpPr>
        <p:grpSpPr>
          <a:xfrm>
            <a:off x="681307" y="1398524"/>
            <a:ext cx="16918339" cy="8213363"/>
            <a:chOff x="-9398" y="-111997"/>
            <a:chExt cx="22557786" cy="10951152"/>
          </a:xfrm>
        </p:grpSpPr>
        <p:grpSp>
          <p:nvGrpSpPr>
            <p:cNvPr id="388" name="Google Shape;388;p11"/>
            <p:cNvGrpSpPr/>
            <p:nvPr/>
          </p:nvGrpSpPr>
          <p:grpSpPr>
            <a:xfrm>
              <a:off x="0" y="-111997"/>
              <a:ext cx="22548388" cy="10951152"/>
              <a:chOff x="0" y="-38100"/>
              <a:chExt cx="7670711" cy="3725460"/>
            </a:xfrm>
          </p:grpSpPr>
          <p:sp>
            <p:nvSpPr>
              <p:cNvPr id="389" name="Google Shape;389;p11"/>
              <p:cNvSpPr/>
              <p:nvPr/>
            </p:nvSpPr>
            <p:spPr>
              <a:xfrm>
                <a:off x="0" y="0"/>
                <a:ext cx="7670711" cy="3687360"/>
              </a:xfrm>
              <a:custGeom>
                <a:avLst/>
                <a:gdLst/>
                <a:ahLst/>
                <a:cxnLst/>
                <a:rect l="l" t="t" r="r" b="b"/>
                <a:pathLst>
                  <a:path w="7670711" h="3687360" extrusionOk="0">
                    <a:moveTo>
                      <a:pt x="0" y="0"/>
                    </a:moveTo>
                    <a:lnTo>
                      <a:pt x="7670711" y="0"/>
                    </a:lnTo>
                    <a:lnTo>
                      <a:pt x="7670711" y="3687360"/>
                    </a:lnTo>
                    <a:lnTo>
                      <a:pt x="0" y="3687360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90" name="Google Shape;390;p11"/>
              <p:cNvSpPr txBox="1"/>
              <p:nvPr/>
            </p:nvSpPr>
            <p:spPr>
              <a:xfrm>
                <a:off x="0" y="-38100"/>
                <a:ext cx="7670711" cy="37254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1" name="Google Shape;391;p11"/>
            <p:cNvGrpSpPr/>
            <p:nvPr/>
          </p:nvGrpSpPr>
          <p:grpSpPr>
            <a:xfrm rot="-5400000">
              <a:off x="-5198605" y="5283201"/>
              <a:ext cx="10639676" cy="261262"/>
              <a:chOff x="0" y="-38100"/>
              <a:chExt cx="3619500" cy="88879"/>
            </a:xfrm>
          </p:grpSpPr>
          <p:sp>
            <p:nvSpPr>
              <p:cNvPr id="392" name="Google Shape;392;p11"/>
              <p:cNvSpPr/>
              <p:nvPr/>
            </p:nvSpPr>
            <p:spPr>
              <a:xfrm>
                <a:off x="0" y="0"/>
                <a:ext cx="3619500" cy="50779"/>
              </a:xfrm>
              <a:custGeom>
                <a:avLst/>
                <a:gdLst/>
                <a:ahLst/>
                <a:cxnLst/>
                <a:rect l="l" t="t" r="r" b="b"/>
                <a:pathLst>
                  <a:path w="3619500" h="50779" extrusionOk="0">
                    <a:moveTo>
                      <a:pt x="0" y="0"/>
                    </a:moveTo>
                    <a:lnTo>
                      <a:pt x="3619500" y="0"/>
                    </a:lnTo>
                    <a:lnTo>
                      <a:pt x="3619500" y="50779"/>
                    </a:lnTo>
                    <a:lnTo>
                      <a:pt x="0" y="507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93" name="Google Shape;393;p11"/>
              <p:cNvSpPr txBox="1"/>
              <p:nvPr/>
            </p:nvSpPr>
            <p:spPr>
              <a:xfrm>
                <a:off x="0" y="-38100"/>
                <a:ext cx="3619500" cy="888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4" name="Google Shape;394;p11"/>
            <p:cNvGrpSpPr/>
            <p:nvPr/>
          </p:nvGrpSpPr>
          <p:grpSpPr>
            <a:xfrm>
              <a:off x="251865" y="-18003"/>
              <a:ext cx="22197238" cy="247778"/>
              <a:chOff x="0" y="-38100"/>
              <a:chExt cx="7551254" cy="84291"/>
            </a:xfrm>
          </p:grpSpPr>
          <p:sp>
            <p:nvSpPr>
              <p:cNvPr id="395" name="Google Shape;395;p11"/>
              <p:cNvSpPr/>
              <p:nvPr/>
            </p:nvSpPr>
            <p:spPr>
              <a:xfrm>
                <a:off x="0" y="0"/>
                <a:ext cx="7551254" cy="46191"/>
              </a:xfrm>
              <a:custGeom>
                <a:avLst/>
                <a:gdLst/>
                <a:ahLst/>
                <a:cxnLst/>
                <a:rect l="l" t="t" r="r" b="b"/>
                <a:pathLst>
                  <a:path w="7551254" h="46191" extrusionOk="0">
                    <a:moveTo>
                      <a:pt x="0" y="0"/>
                    </a:moveTo>
                    <a:lnTo>
                      <a:pt x="7551254" y="0"/>
                    </a:lnTo>
                    <a:lnTo>
                      <a:pt x="7551254" y="46191"/>
                    </a:lnTo>
                    <a:lnTo>
                      <a:pt x="0" y="461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96" name="Google Shape;396;p11"/>
              <p:cNvSpPr txBox="1"/>
              <p:nvPr/>
            </p:nvSpPr>
            <p:spPr>
              <a:xfrm>
                <a:off x="0" y="-38100"/>
                <a:ext cx="7551254" cy="84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7" name="Google Shape;397;p11"/>
            <p:cNvGrpSpPr/>
            <p:nvPr/>
          </p:nvGrpSpPr>
          <p:grpSpPr>
            <a:xfrm rot="-5400000">
              <a:off x="16998633" y="5283201"/>
              <a:ext cx="10639676" cy="261262"/>
              <a:chOff x="0" y="-38100"/>
              <a:chExt cx="3619500" cy="88879"/>
            </a:xfrm>
          </p:grpSpPr>
          <p:sp>
            <p:nvSpPr>
              <p:cNvPr id="398" name="Google Shape;398;p11"/>
              <p:cNvSpPr/>
              <p:nvPr/>
            </p:nvSpPr>
            <p:spPr>
              <a:xfrm>
                <a:off x="0" y="0"/>
                <a:ext cx="3619500" cy="50779"/>
              </a:xfrm>
              <a:custGeom>
                <a:avLst/>
                <a:gdLst/>
                <a:ahLst/>
                <a:cxnLst/>
                <a:rect l="l" t="t" r="r" b="b"/>
                <a:pathLst>
                  <a:path w="3619500" h="50779" extrusionOk="0">
                    <a:moveTo>
                      <a:pt x="0" y="0"/>
                    </a:moveTo>
                    <a:lnTo>
                      <a:pt x="3619500" y="0"/>
                    </a:lnTo>
                    <a:lnTo>
                      <a:pt x="3619500" y="50779"/>
                    </a:lnTo>
                    <a:lnTo>
                      <a:pt x="0" y="50779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99" name="Google Shape;399;p11"/>
              <p:cNvSpPr txBox="1"/>
              <p:nvPr/>
            </p:nvSpPr>
            <p:spPr>
              <a:xfrm>
                <a:off x="0" y="-38100"/>
                <a:ext cx="3619500" cy="888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0" name="Google Shape;400;p11"/>
            <p:cNvGrpSpPr/>
            <p:nvPr/>
          </p:nvGrpSpPr>
          <p:grpSpPr>
            <a:xfrm>
              <a:off x="251865" y="10485893"/>
              <a:ext cx="22122608" cy="247778"/>
              <a:chOff x="0" y="-38100"/>
              <a:chExt cx="7525865" cy="84291"/>
            </a:xfrm>
          </p:grpSpPr>
          <p:sp>
            <p:nvSpPr>
              <p:cNvPr id="401" name="Google Shape;401;p11"/>
              <p:cNvSpPr/>
              <p:nvPr/>
            </p:nvSpPr>
            <p:spPr>
              <a:xfrm>
                <a:off x="0" y="0"/>
                <a:ext cx="7525865" cy="46191"/>
              </a:xfrm>
              <a:custGeom>
                <a:avLst/>
                <a:gdLst/>
                <a:ahLst/>
                <a:cxnLst/>
                <a:rect l="l" t="t" r="r" b="b"/>
                <a:pathLst>
                  <a:path w="7525865" h="46191" extrusionOk="0">
                    <a:moveTo>
                      <a:pt x="0" y="0"/>
                    </a:moveTo>
                    <a:lnTo>
                      <a:pt x="7525865" y="0"/>
                    </a:lnTo>
                    <a:lnTo>
                      <a:pt x="7525865" y="46191"/>
                    </a:lnTo>
                    <a:lnTo>
                      <a:pt x="0" y="46191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02" name="Google Shape;402;p11"/>
              <p:cNvSpPr txBox="1"/>
              <p:nvPr/>
            </p:nvSpPr>
            <p:spPr>
              <a:xfrm>
                <a:off x="0" y="-38100"/>
                <a:ext cx="7525864" cy="84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03" name="Google Shape;403;p11"/>
          <p:cNvGrpSpPr/>
          <p:nvPr/>
        </p:nvGrpSpPr>
        <p:grpSpPr>
          <a:xfrm>
            <a:off x="1685212" y="1668354"/>
            <a:ext cx="7384324" cy="7545609"/>
            <a:chOff x="0" y="-38100"/>
            <a:chExt cx="3928909" cy="1064209"/>
          </a:xfrm>
        </p:grpSpPr>
        <p:sp>
          <p:nvSpPr>
            <p:cNvPr id="404" name="Google Shape;404;p11"/>
            <p:cNvSpPr/>
            <p:nvPr/>
          </p:nvSpPr>
          <p:spPr>
            <a:xfrm>
              <a:off x="0" y="0"/>
              <a:ext cx="3928909" cy="1026109"/>
            </a:xfrm>
            <a:custGeom>
              <a:avLst/>
              <a:gdLst/>
              <a:ahLst/>
              <a:cxnLst/>
              <a:rect l="l" t="t" r="r" b="b"/>
              <a:pathLst>
                <a:path w="3928909" h="1026109" extrusionOk="0">
                  <a:moveTo>
                    <a:pt x="0" y="0"/>
                  </a:moveTo>
                  <a:lnTo>
                    <a:pt x="3928909" y="0"/>
                  </a:lnTo>
                  <a:lnTo>
                    <a:pt x="3928909" y="1026109"/>
                  </a:lnTo>
                  <a:lnTo>
                    <a:pt x="0" y="10261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05" name="Google Shape;405;p11"/>
            <p:cNvSpPr txBox="1"/>
            <p:nvPr/>
          </p:nvSpPr>
          <p:spPr>
            <a:xfrm>
              <a:off x="0" y="-38100"/>
              <a:ext cx="3928909" cy="1064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7" name="Google Shape;407;p11"/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408" name="Google Shape;408;p11"/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09" name="Google Shape;409;p11"/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0" name="Google Shape;410;p11"/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"/>
          <p:cNvSpPr txBox="1"/>
          <p:nvPr/>
        </p:nvSpPr>
        <p:spPr>
          <a:xfrm>
            <a:off x="653827" y="242837"/>
            <a:ext cx="10877100" cy="721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 b="0" i="0" u="none" strike="noStrike" cap="none" dirty="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Background</a:t>
            </a:r>
            <a:endParaRPr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DC8660A0-1089-5209-26CB-016B9D69F178}"/>
              </a:ext>
            </a:extLst>
          </p:cNvPr>
          <p:cNvSpPr txBox="1"/>
          <p:nvPr/>
        </p:nvSpPr>
        <p:spPr>
          <a:xfrm>
            <a:off x="2124387" y="1833576"/>
            <a:ext cx="650597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TW" sz="2400" dirty="0">
              <a:solidFill>
                <a:schemeClr val="tx2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zh-TW" altLang="en-US" sz="2400" dirty="0">
                <a:solidFill>
                  <a:schemeClr val="tx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 </a:t>
            </a:r>
            <a:r>
              <a:rPr lang="en-US" altLang="zh-TW" sz="2400" dirty="0">
                <a:solidFill>
                  <a:schemeClr val="tx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In today's age of information overload and endless choices, we are often overwhelmed by a flood of songs, yet we are unsure of what we truly like or are limited to the music we’ve already heard.</a:t>
            </a:r>
          </a:p>
          <a:p>
            <a:endParaRPr lang="en-US" altLang="zh-TW" sz="2400" dirty="0">
              <a:solidFill>
                <a:schemeClr val="tx2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zh-TW" altLang="en-US" sz="2400" dirty="0">
                <a:solidFill>
                  <a:schemeClr val="tx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 </a:t>
            </a:r>
            <a:r>
              <a:rPr lang="en-US" altLang="zh-TW" sz="2400" dirty="0">
                <a:solidFill>
                  <a:schemeClr val="tx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The process of discovering new music is often challenging. Although many music platforms allow us to browse and search endlessly, inspiration usually comes from a simple choice. Just like how Tinder simplifies the matching process by allowing users to like or dislike, music discovery should also be made more intuitive and effortless.</a:t>
            </a:r>
          </a:p>
        </p:txBody>
      </p:sp>
      <p:pic>
        <p:nvPicPr>
          <p:cNvPr id="1036" name="Picture 12" descr="Tinder 推出付費訂閱，或許是免費服務開發者的最佳學習對象">
            <a:extLst>
              <a:ext uri="{FF2B5EF4-FFF2-40B4-BE49-F238E27FC236}">
                <a16:creationId xmlns:a16="http://schemas.microsoft.com/office/drawing/2014/main" id="{E394791E-4DE2-0705-1F85-1452D53BA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174" y="2190057"/>
            <a:ext cx="7455375" cy="6571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371;p10">
            <a:extLst>
              <a:ext uri="{FF2B5EF4-FFF2-40B4-BE49-F238E27FC236}">
                <a16:creationId xmlns:a16="http://schemas.microsoft.com/office/drawing/2014/main" id="{B09E4E59-6207-31F0-8550-FC9E5F274A64}"/>
              </a:ext>
            </a:extLst>
          </p:cNvPr>
          <p:cNvSpPr/>
          <p:nvPr/>
        </p:nvSpPr>
        <p:spPr>
          <a:xfrm>
            <a:off x="9146273" y="8840414"/>
            <a:ext cx="373250" cy="373549"/>
          </a:xfrm>
          <a:custGeom>
            <a:avLst/>
            <a:gdLst/>
            <a:ahLst/>
            <a:cxnLst/>
            <a:rect l="l" t="t" r="r" b="b"/>
            <a:pathLst>
              <a:path w="6351270" h="6356350" extrusionOk="0">
                <a:moveTo>
                  <a:pt x="5642610" y="2120900"/>
                </a:moveTo>
                <a:lnTo>
                  <a:pt x="5642610" y="1414780"/>
                </a:lnTo>
                <a:lnTo>
                  <a:pt x="4936490" y="1414780"/>
                </a:lnTo>
                <a:lnTo>
                  <a:pt x="4936490" y="708660"/>
                </a:lnTo>
                <a:lnTo>
                  <a:pt x="4230370" y="708660"/>
                </a:lnTo>
                <a:lnTo>
                  <a:pt x="4230370" y="0"/>
                </a:lnTo>
                <a:lnTo>
                  <a:pt x="2113280" y="0"/>
                </a:lnTo>
                <a:lnTo>
                  <a:pt x="2113280" y="709930"/>
                </a:lnTo>
                <a:lnTo>
                  <a:pt x="1409700" y="709930"/>
                </a:lnTo>
                <a:lnTo>
                  <a:pt x="1409700" y="1416050"/>
                </a:lnTo>
                <a:lnTo>
                  <a:pt x="704850" y="1416050"/>
                </a:lnTo>
                <a:lnTo>
                  <a:pt x="704850" y="2120900"/>
                </a:lnTo>
                <a:lnTo>
                  <a:pt x="0" y="2120900"/>
                </a:lnTo>
                <a:lnTo>
                  <a:pt x="0" y="4237990"/>
                </a:lnTo>
                <a:lnTo>
                  <a:pt x="704850" y="4237990"/>
                </a:lnTo>
                <a:lnTo>
                  <a:pt x="704850" y="4944110"/>
                </a:lnTo>
                <a:lnTo>
                  <a:pt x="1409700" y="4944110"/>
                </a:lnTo>
                <a:lnTo>
                  <a:pt x="1409700" y="5650230"/>
                </a:lnTo>
                <a:lnTo>
                  <a:pt x="2115820" y="5650230"/>
                </a:lnTo>
                <a:lnTo>
                  <a:pt x="2115820" y="6356350"/>
                </a:lnTo>
                <a:lnTo>
                  <a:pt x="4232910" y="6356350"/>
                </a:lnTo>
                <a:lnTo>
                  <a:pt x="4232910" y="5650230"/>
                </a:lnTo>
                <a:lnTo>
                  <a:pt x="4939030" y="5650230"/>
                </a:lnTo>
                <a:lnTo>
                  <a:pt x="4939030" y="4944110"/>
                </a:lnTo>
                <a:lnTo>
                  <a:pt x="5645150" y="4944110"/>
                </a:lnTo>
                <a:lnTo>
                  <a:pt x="5645150" y="4237990"/>
                </a:lnTo>
                <a:lnTo>
                  <a:pt x="6351270" y="4237990"/>
                </a:lnTo>
                <a:lnTo>
                  <a:pt x="6351270" y="2120900"/>
                </a:lnTo>
                <a:lnTo>
                  <a:pt x="5642610" y="2120900"/>
                </a:lnTo>
                <a:close/>
                <a:moveTo>
                  <a:pt x="4937760" y="3531870"/>
                </a:moveTo>
                <a:lnTo>
                  <a:pt x="4231640" y="3531870"/>
                </a:lnTo>
                <a:lnTo>
                  <a:pt x="4231640" y="4237990"/>
                </a:lnTo>
                <a:lnTo>
                  <a:pt x="3525520" y="4237990"/>
                </a:lnTo>
                <a:lnTo>
                  <a:pt x="3525520" y="4944110"/>
                </a:lnTo>
                <a:lnTo>
                  <a:pt x="2819400" y="4944110"/>
                </a:lnTo>
                <a:lnTo>
                  <a:pt x="2819400" y="4237990"/>
                </a:lnTo>
                <a:lnTo>
                  <a:pt x="2113280" y="4237990"/>
                </a:lnTo>
                <a:lnTo>
                  <a:pt x="2113280" y="3531870"/>
                </a:lnTo>
                <a:lnTo>
                  <a:pt x="1409700" y="3531870"/>
                </a:lnTo>
                <a:lnTo>
                  <a:pt x="1409700" y="2825750"/>
                </a:lnTo>
                <a:lnTo>
                  <a:pt x="2115820" y="2825750"/>
                </a:lnTo>
                <a:lnTo>
                  <a:pt x="2115820" y="2120900"/>
                </a:lnTo>
                <a:lnTo>
                  <a:pt x="2821940" y="2120900"/>
                </a:lnTo>
                <a:lnTo>
                  <a:pt x="2821940" y="1414780"/>
                </a:lnTo>
                <a:lnTo>
                  <a:pt x="3528060" y="1414780"/>
                </a:lnTo>
                <a:lnTo>
                  <a:pt x="3528060" y="2120900"/>
                </a:lnTo>
                <a:lnTo>
                  <a:pt x="4234180" y="2120900"/>
                </a:lnTo>
                <a:lnTo>
                  <a:pt x="4234180" y="2827020"/>
                </a:lnTo>
                <a:lnTo>
                  <a:pt x="4940300" y="2827020"/>
                </a:lnTo>
                <a:lnTo>
                  <a:pt x="4940300" y="3531870"/>
                </a:lnTo>
                <a:lnTo>
                  <a:pt x="4937760" y="353187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383">
          <a:extLst>
            <a:ext uri="{FF2B5EF4-FFF2-40B4-BE49-F238E27FC236}">
              <a16:creationId xmlns:a16="http://schemas.microsoft.com/office/drawing/2014/main" id="{0AB301E6-785D-3617-64CE-A9B3A9B5F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11">
            <a:extLst>
              <a:ext uri="{FF2B5EF4-FFF2-40B4-BE49-F238E27FC236}">
                <a16:creationId xmlns:a16="http://schemas.microsoft.com/office/drawing/2014/main" id="{6F10F012-2BB1-9AAC-0FA1-A772E4F5436E}"/>
              </a:ext>
            </a:extLst>
          </p:cNvPr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385" name="Google Shape;385;p11">
              <a:extLst>
                <a:ext uri="{FF2B5EF4-FFF2-40B4-BE49-F238E27FC236}">
                  <a16:creationId xmlns:a16="http://schemas.microsoft.com/office/drawing/2014/main" id="{F476676F-F6BF-B230-2B2A-9283C4E92DC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86" name="Google Shape;386;p11">
              <a:extLst>
                <a:ext uri="{FF2B5EF4-FFF2-40B4-BE49-F238E27FC236}">
                  <a16:creationId xmlns:a16="http://schemas.microsoft.com/office/drawing/2014/main" id="{47AF2C4C-8E7F-7198-5C6D-4856C66EC476}"/>
                </a:ext>
              </a:extLst>
            </p:cNvPr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387" name="Google Shape;387;p11">
            <a:extLst>
              <a:ext uri="{FF2B5EF4-FFF2-40B4-BE49-F238E27FC236}">
                <a16:creationId xmlns:a16="http://schemas.microsoft.com/office/drawing/2014/main" id="{2B061274-5BD7-BA20-978E-1A0D8A692F3D}"/>
              </a:ext>
            </a:extLst>
          </p:cNvPr>
          <p:cNvGrpSpPr/>
          <p:nvPr/>
        </p:nvGrpSpPr>
        <p:grpSpPr>
          <a:xfrm>
            <a:off x="378274" y="1261345"/>
            <a:ext cx="17531448" cy="8213363"/>
            <a:chOff x="-9398" y="-111997"/>
            <a:chExt cx="22557786" cy="10951152"/>
          </a:xfrm>
        </p:grpSpPr>
        <p:grpSp>
          <p:nvGrpSpPr>
            <p:cNvPr id="388" name="Google Shape;388;p11">
              <a:extLst>
                <a:ext uri="{FF2B5EF4-FFF2-40B4-BE49-F238E27FC236}">
                  <a16:creationId xmlns:a16="http://schemas.microsoft.com/office/drawing/2014/main" id="{766CC6A3-9587-195F-6CB9-19DB6816DDE7}"/>
                </a:ext>
              </a:extLst>
            </p:cNvPr>
            <p:cNvGrpSpPr/>
            <p:nvPr/>
          </p:nvGrpSpPr>
          <p:grpSpPr>
            <a:xfrm>
              <a:off x="0" y="-111997"/>
              <a:ext cx="22548388" cy="10951152"/>
              <a:chOff x="0" y="-38100"/>
              <a:chExt cx="7670711" cy="3725460"/>
            </a:xfrm>
          </p:grpSpPr>
          <p:sp>
            <p:nvSpPr>
              <p:cNvPr id="389" name="Google Shape;389;p11">
                <a:extLst>
                  <a:ext uri="{FF2B5EF4-FFF2-40B4-BE49-F238E27FC236}">
                    <a16:creationId xmlns:a16="http://schemas.microsoft.com/office/drawing/2014/main" id="{DECBDBF7-525C-E0C1-63B8-8885AEA7F20F}"/>
                  </a:ext>
                </a:extLst>
              </p:cNvPr>
              <p:cNvSpPr/>
              <p:nvPr/>
            </p:nvSpPr>
            <p:spPr>
              <a:xfrm>
                <a:off x="0" y="0"/>
                <a:ext cx="7670711" cy="3687360"/>
              </a:xfrm>
              <a:custGeom>
                <a:avLst/>
                <a:gdLst/>
                <a:ahLst/>
                <a:cxnLst/>
                <a:rect l="l" t="t" r="r" b="b"/>
                <a:pathLst>
                  <a:path w="7670711" h="3687360" extrusionOk="0">
                    <a:moveTo>
                      <a:pt x="0" y="0"/>
                    </a:moveTo>
                    <a:lnTo>
                      <a:pt x="7670711" y="0"/>
                    </a:lnTo>
                    <a:lnTo>
                      <a:pt x="7670711" y="3687360"/>
                    </a:lnTo>
                    <a:lnTo>
                      <a:pt x="0" y="3687360"/>
                    </a:lnTo>
                    <a:close/>
                  </a:path>
                </a:pathLst>
              </a:custGeom>
              <a:solidFill>
                <a:srgbClr val="C4CDFE"/>
              </a:soli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90" name="Google Shape;390;p11">
                <a:extLst>
                  <a:ext uri="{FF2B5EF4-FFF2-40B4-BE49-F238E27FC236}">
                    <a16:creationId xmlns:a16="http://schemas.microsoft.com/office/drawing/2014/main" id="{6679BEE7-EEA8-05AC-ECB9-96302BDA342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670711" cy="37254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1" name="Google Shape;391;p11">
              <a:extLst>
                <a:ext uri="{FF2B5EF4-FFF2-40B4-BE49-F238E27FC236}">
                  <a16:creationId xmlns:a16="http://schemas.microsoft.com/office/drawing/2014/main" id="{0EF0B228-359B-E796-342C-C6D6846BB2E2}"/>
                </a:ext>
              </a:extLst>
            </p:cNvPr>
            <p:cNvGrpSpPr/>
            <p:nvPr/>
          </p:nvGrpSpPr>
          <p:grpSpPr>
            <a:xfrm rot="-5400000">
              <a:off x="-5198605" y="5283201"/>
              <a:ext cx="10639676" cy="261262"/>
              <a:chOff x="0" y="-38100"/>
              <a:chExt cx="3619500" cy="88879"/>
            </a:xfrm>
          </p:grpSpPr>
          <p:sp>
            <p:nvSpPr>
              <p:cNvPr id="392" name="Google Shape;392;p11">
                <a:extLst>
                  <a:ext uri="{FF2B5EF4-FFF2-40B4-BE49-F238E27FC236}">
                    <a16:creationId xmlns:a16="http://schemas.microsoft.com/office/drawing/2014/main" id="{24B1BDE4-4C8F-17E3-32AB-F2D77C87CB8B}"/>
                  </a:ext>
                </a:extLst>
              </p:cNvPr>
              <p:cNvSpPr/>
              <p:nvPr/>
            </p:nvSpPr>
            <p:spPr>
              <a:xfrm>
                <a:off x="0" y="0"/>
                <a:ext cx="3619500" cy="50779"/>
              </a:xfrm>
              <a:custGeom>
                <a:avLst/>
                <a:gdLst/>
                <a:ahLst/>
                <a:cxnLst/>
                <a:rect l="l" t="t" r="r" b="b"/>
                <a:pathLst>
                  <a:path w="3619500" h="50779" extrusionOk="0">
                    <a:moveTo>
                      <a:pt x="0" y="0"/>
                    </a:moveTo>
                    <a:lnTo>
                      <a:pt x="3619500" y="0"/>
                    </a:lnTo>
                    <a:lnTo>
                      <a:pt x="3619500" y="50779"/>
                    </a:lnTo>
                    <a:lnTo>
                      <a:pt x="0" y="507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93" name="Google Shape;393;p11">
                <a:extLst>
                  <a:ext uri="{FF2B5EF4-FFF2-40B4-BE49-F238E27FC236}">
                    <a16:creationId xmlns:a16="http://schemas.microsoft.com/office/drawing/2014/main" id="{462013DA-17D9-26B7-E1D1-5058680ACED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619500" cy="888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4" name="Google Shape;394;p11">
              <a:extLst>
                <a:ext uri="{FF2B5EF4-FFF2-40B4-BE49-F238E27FC236}">
                  <a16:creationId xmlns:a16="http://schemas.microsoft.com/office/drawing/2014/main" id="{B8CE8CB5-1BEF-BCB8-86FB-96C166BFC46E}"/>
                </a:ext>
              </a:extLst>
            </p:cNvPr>
            <p:cNvGrpSpPr/>
            <p:nvPr/>
          </p:nvGrpSpPr>
          <p:grpSpPr>
            <a:xfrm>
              <a:off x="251865" y="-18003"/>
              <a:ext cx="22197238" cy="247778"/>
              <a:chOff x="0" y="-38100"/>
              <a:chExt cx="7551254" cy="84291"/>
            </a:xfrm>
          </p:grpSpPr>
          <p:sp>
            <p:nvSpPr>
              <p:cNvPr id="395" name="Google Shape;395;p11">
                <a:extLst>
                  <a:ext uri="{FF2B5EF4-FFF2-40B4-BE49-F238E27FC236}">
                    <a16:creationId xmlns:a16="http://schemas.microsoft.com/office/drawing/2014/main" id="{6B4A0B3F-E5D5-BCA1-6DA2-1291B5FCBB43}"/>
                  </a:ext>
                </a:extLst>
              </p:cNvPr>
              <p:cNvSpPr/>
              <p:nvPr/>
            </p:nvSpPr>
            <p:spPr>
              <a:xfrm>
                <a:off x="0" y="0"/>
                <a:ext cx="7551254" cy="46191"/>
              </a:xfrm>
              <a:custGeom>
                <a:avLst/>
                <a:gdLst/>
                <a:ahLst/>
                <a:cxnLst/>
                <a:rect l="l" t="t" r="r" b="b"/>
                <a:pathLst>
                  <a:path w="7551254" h="46191" extrusionOk="0">
                    <a:moveTo>
                      <a:pt x="0" y="0"/>
                    </a:moveTo>
                    <a:lnTo>
                      <a:pt x="7551254" y="0"/>
                    </a:lnTo>
                    <a:lnTo>
                      <a:pt x="7551254" y="46191"/>
                    </a:lnTo>
                    <a:lnTo>
                      <a:pt x="0" y="461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96" name="Google Shape;396;p11">
                <a:extLst>
                  <a:ext uri="{FF2B5EF4-FFF2-40B4-BE49-F238E27FC236}">
                    <a16:creationId xmlns:a16="http://schemas.microsoft.com/office/drawing/2014/main" id="{7D4F6390-8833-F05C-45B2-816AD987091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551254" cy="84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7" name="Google Shape;397;p11">
              <a:extLst>
                <a:ext uri="{FF2B5EF4-FFF2-40B4-BE49-F238E27FC236}">
                  <a16:creationId xmlns:a16="http://schemas.microsoft.com/office/drawing/2014/main" id="{F353348C-5F92-E2BB-B5CF-A471C73DAF96}"/>
                </a:ext>
              </a:extLst>
            </p:cNvPr>
            <p:cNvGrpSpPr/>
            <p:nvPr/>
          </p:nvGrpSpPr>
          <p:grpSpPr>
            <a:xfrm rot="-5400000">
              <a:off x="16998633" y="5283201"/>
              <a:ext cx="10639676" cy="261262"/>
              <a:chOff x="0" y="-38100"/>
              <a:chExt cx="3619500" cy="88879"/>
            </a:xfrm>
          </p:grpSpPr>
          <p:sp>
            <p:nvSpPr>
              <p:cNvPr id="398" name="Google Shape;398;p11">
                <a:extLst>
                  <a:ext uri="{FF2B5EF4-FFF2-40B4-BE49-F238E27FC236}">
                    <a16:creationId xmlns:a16="http://schemas.microsoft.com/office/drawing/2014/main" id="{732ABA0C-22E2-B72A-0ACF-9F5DD2AC659E}"/>
                  </a:ext>
                </a:extLst>
              </p:cNvPr>
              <p:cNvSpPr/>
              <p:nvPr/>
            </p:nvSpPr>
            <p:spPr>
              <a:xfrm>
                <a:off x="0" y="0"/>
                <a:ext cx="3619500" cy="50779"/>
              </a:xfrm>
              <a:custGeom>
                <a:avLst/>
                <a:gdLst/>
                <a:ahLst/>
                <a:cxnLst/>
                <a:rect l="l" t="t" r="r" b="b"/>
                <a:pathLst>
                  <a:path w="3619500" h="50779" extrusionOk="0">
                    <a:moveTo>
                      <a:pt x="0" y="0"/>
                    </a:moveTo>
                    <a:lnTo>
                      <a:pt x="3619500" y="0"/>
                    </a:lnTo>
                    <a:lnTo>
                      <a:pt x="3619500" y="50779"/>
                    </a:lnTo>
                    <a:lnTo>
                      <a:pt x="0" y="50779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99" name="Google Shape;399;p11">
                <a:extLst>
                  <a:ext uri="{FF2B5EF4-FFF2-40B4-BE49-F238E27FC236}">
                    <a16:creationId xmlns:a16="http://schemas.microsoft.com/office/drawing/2014/main" id="{6D3E92A8-EC1A-BCBD-93F6-FC0EB3084A8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619500" cy="888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0" name="Google Shape;400;p11">
              <a:extLst>
                <a:ext uri="{FF2B5EF4-FFF2-40B4-BE49-F238E27FC236}">
                  <a16:creationId xmlns:a16="http://schemas.microsoft.com/office/drawing/2014/main" id="{E6D74BAA-6FEF-D030-FF8C-7B8CE80FECDF}"/>
                </a:ext>
              </a:extLst>
            </p:cNvPr>
            <p:cNvGrpSpPr/>
            <p:nvPr/>
          </p:nvGrpSpPr>
          <p:grpSpPr>
            <a:xfrm>
              <a:off x="251865" y="10485893"/>
              <a:ext cx="22122608" cy="247778"/>
              <a:chOff x="0" y="-38100"/>
              <a:chExt cx="7525865" cy="84291"/>
            </a:xfrm>
          </p:grpSpPr>
          <p:sp>
            <p:nvSpPr>
              <p:cNvPr id="401" name="Google Shape;401;p11">
                <a:extLst>
                  <a:ext uri="{FF2B5EF4-FFF2-40B4-BE49-F238E27FC236}">
                    <a16:creationId xmlns:a16="http://schemas.microsoft.com/office/drawing/2014/main" id="{6368C875-9BE9-616E-0464-ADC6D1506DB2}"/>
                  </a:ext>
                </a:extLst>
              </p:cNvPr>
              <p:cNvSpPr/>
              <p:nvPr/>
            </p:nvSpPr>
            <p:spPr>
              <a:xfrm>
                <a:off x="0" y="0"/>
                <a:ext cx="7525865" cy="46191"/>
              </a:xfrm>
              <a:custGeom>
                <a:avLst/>
                <a:gdLst/>
                <a:ahLst/>
                <a:cxnLst/>
                <a:rect l="l" t="t" r="r" b="b"/>
                <a:pathLst>
                  <a:path w="7525865" h="46191" extrusionOk="0">
                    <a:moveTo>
                      <a:pt x="0" y="0"/>
                    </a:moveTo>
                    <a:lnTo>
                      <a:pt x="7525865" y="0"/>
                    </a:lnTo>
                    <a:lnTo>
                      <a:pt x="7525865" y="46191"/>
                    </a:lnTo>
                    <a:lnTo>
                      <a:pt x="0" y="46191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02" name="Google Shape;402;p11">
                <a:extLst>
                  <a:ext uri="{FF2B5EF4-FFF2-40B4-BE49-F238E27FC236}">
                    <a16:creationId xmlns:a16="http://schemas.microsoft.com/office/drawing/2014/main" id="{F0767119-C0FA-2A09-69B8-D440FADFB0A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7525864" cy="84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9475" tIns="29475" rIns="29475" bIns="294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03" name="Google Shape;403;p11">
            <a:extLst>
              <a:ext uri="{FF2B5EF4-FFF2-40B4-BE49-F238E27FC236}">
                <a16:creationId xmlns:a16="http://schemas.microsoft.com/office/drawing/2014/main" id="{F4C52B96-AB1F-C622-BCAB-2B88A645FC00}"/>
              </a:ext>
            </a:extLst>
          </p:cNvPr>
          <p:cNvGrpSpPr/>
          <p:nvPr/>
        </p:nvGrpSpPr>
        <p:grpSpPr>
          <a:xfrm>
            <a:off x="6074517" y="2015012"/>
            <a:ext cx="11193498" cy="6712608"/>
            <a:chOff x="0" y="-38100"/>
            <a:chExt cx="3928909" cy="1064209"/>
          </a:xfrm>
        </p:grpSpPr>
        <p:sp>
          <p:nvSpPr>
            <p:cNvPr id="404" name="Google Shape;404;p11">
              <a:extLst>
                <a:ext uri="{FF2B5EF4-FFF2-40B4-BE49-F238E27FC236}">
                  <a16:creationId xmlns:a16="http://schemas.microsoft.com/office/drawing/2014/main" id="{5ED0A4BA-D8F9-E05D-FED1-B31EBC9FD34D}"/>
                </a:ext>
              </a:extLst>
            </p:cNvPr>
            <p:cNvSpPr/>
            <p:nvPr/>
          </p:nvSpPr>
          <p:spPr>
            <a:xfrm>
              <a:off x="0" y="0"/>
              <a:ext cx="3928909" cy="1026109"/>
            </a:xfrm>
            <a:custGeom>
              <a:avLst/>
              <a:gdLst/>
              <a:ahLst/>
              <a:cxnLst/>
              <a:rect l="l" t="t" r="r" b="b"/>
              <a:pathLst>
                <a:path w="3928909" h="1026109" extrusionOk="0">
                  <a:moveTo>
                    <a:pt x="0" y="0"/>
                  </a:moveTo>
                  <a:lnTo>
                    <a:pt x="3928909" y="0"/>
                  </a:lnTo>
                  <a:lnTo>
                    <a:pt x="3928909" y="1026109"/>
                  </a:lnTo>
                  <a:lnTo>
                    <a:pt x="0" y="10261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05" name="Google Shape;405;p11">
              <a:extLst>
                <a:ext uri="{FF2B5EF4-FFF2-40B4-BE49-F238E27FC236}">
                  <a16:creationId xmlns:a16="http://schemas.microsoft.com/office/drawing/2014/main" id="{E9FDFAF6-7E05-67E5-EF7D-209D0F117231}"/>
                </a:ext>
              </a:extLst>
            </p:cNvPr>
            <p:cNvSpPr txBox="1"/>
            <p:nvPr/>
          </p:nvSpPr>
          <p:spPr>
            <a:xfrm>
              <a:off x="0" y="-38100"/>
              <a:ext cx="3928909" cy="1064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7" name="Google Shape;407;p11">
            <a:extLst>
              <a:ext uri="{FF2B5EF4-FFF2-40B4-BE49-F238E27FC236}">
                <a16:creationId xmlns:a16="http://schemas.microsoft.com/office/drawing/2014/main" id="{4A0BDEAA-F39C-61F5-54B6-C5BC2D6BF4F6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408" name="Google Shape;408;p11">
              <a:extLst>
                <a:ext uri="{FF2B5EF4-FFF2-40B4-BE49-F238E27FC236}">
                  <a16:creationId xmlns:a16="http://schemas.microsoft.com/office/drawing/2014/main" id="{842D6E86-A8B1-9743-4F16-FE51AE604249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09" name="Google Shape;409;p11">
              <a:extLst>
                <a:ext uri="{FF2B5EF4-FFF2-40B4-BE49-F238E27FC236}">
                  <a16:creationId xmlns:a16="http://schemas.microsoft.com/office/drawing/2014/main" id="{778BCAD6-F079-6557-5432-D69D0E1B4A26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0" name="Google Shape;410;p11">
            <a:extLst>
              <a:ext uri="{FF2B5EF4-FFF2-40B4-BE49-F238E27FC236}">
                <a16:creationId xmlns:a16="http://schemas.microsoft.com/office/drawing/2014/main" id="{7AA2C551-6B0F-4166-CBE9-402397C0DC21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">
            <a:extLst>
              <a:ext uri="{FF2B5EF4-FFF2-40B4-BE49-F238E27FC236}">
                <a16:creationId xmlns:a16="http://schemas.microsoft.com/office/drawing/2014/main" id="{D3FFE8BC-36EC-D266-03DE-ECAC7339691E}"/>
              </a:ext>
            </a:extLst>
          </p:cNvPr>
          <p:cNvSpPr txBox="1"/>
          <p:nvPr/>
        </p:nvSpPr>
        <p:spPr>
          <a:xfrm>
            <a:off x="653827" y="242837"/>
            <a:ext cx="10877100" cy="721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 b="0" i="0" u="none" strike="noStrike" cap="none" dirty="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Ba</a:t>
            </a:r>
            <a:r>
              <a:rPr lang="en-US" sz="3350" b="0" i="0" u="none" strike="noStrike" cap="none" dirty="0">
                <a:solidFill>
                  <a:schemeClr val="bg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ckgrou</a:t>
            </a:r>
            <a:r>
              <a:rPr lang="en-US" sz="3350" b="0" i="0" u="none" strike="noStrike" cap="none" dirty="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nd</a:t>
            </a:r>
            <a:endParaRPr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599E3B69-108D-1F46-49B6-74B9D6E156B0}"/>
              </a:ext>
            </a:extLst>
          </p:cNvPr>
          <p:cNvSpPr txBox="1"/>
          <p:nvPr/>
        </p:nvSpPr>
        <p:spPr>
          <a:xfrm>
            <a:off x="6297726" y="2390342"/>
            <a:ext cx="1074708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 </a:t>
            </a:r>
            <a:r>
              <a:rPr lang="en-US" altLang="zh-TW" sz="24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This simple idea inspired us to create </a:t>
            </a:r>
            <a:r>
              <a:rPr lang="zh-TW" altLang="en-US" sz="2400" b="1" dirty="0">
                <a:solidFill>
                  <a:schemeClr val="bg1"/>
                </a:solidFill>
                <a:latin typeface="Roboto Mono" panose="00000009000000000000" pitchFamily="49" charset="0"/>
              </a:rPr>
              <a:t>聽</a:t>
            </a:r>
            <a:r>
              <a:rPr lang="en-US" altLang="zh-TW" sz="2400" b="1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der </a:t>
            </a:r>
            <a:r>
              <a:rPr lang="en-US" altLang="zh-TW" sz="24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— a name that combines the Chinese word for “listen” - “</a:t>
            </a:r>
            <a:r>
              <a:rPr lang="zh-TW" altLang="en-US" sz="2400" dirty="0">
                <a:solidFill>
                  <a:schemeClr val="bg1"/>
                </a:solidFill>
                <a:latin typeface="Roboto Mono" panose="00000009000000000000" pitchFamily="49" charset="0"/>
              </a:rPr>
              <a:t>聽</a:t>
            </a:r>
            <a:r>
              <a:rPr lang="en-US" altLang="zh-TW" sz="24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” with the familiar experience of Tinder.</a:t>
            </a:r>
          </a:p>
          <a:p>
            <a:endParaRPr lang="en-US" altLang="zh-TW" sz="24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en-US" altLang="zh-TW" sz="24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 In </a:t>
            </a:r>
            <a:r>
              <a:rPr lang="zh-TW" altLang="en-US" sz="2400" dirty="0">
                <a:solidFill>
                  <a:schemeClr val="bg1"/>
                </a:solidFill>
                <a:latin typeface="Roboto Mono" panose="00000009000000000000" pitchFamily="49" charset="0"/>
              </a:rPr>
              <a:t>聽</a:t>
            </a:r>
            <a:r>
              <a:rPr lang="en-US" altLang="zh-TW" sz="24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der, all choices can be made with a simple </a:t>
            </a:r>
            <a:r>
              <a:rPr lang="en-US" altLang="zh-TW" sz="2400" dirty="0" err="1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click.You</a:t>
            </a:r>
            <a:r>
              <a:rPr lang="en-US" altLang="zh-TW" sz="24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only need to select your current mood and music genre. Then, based on your selection, the system will guide you to quickly choose your favorite music style.</a:t>
            </a:r>
          </a:p>
          <a:p>
            <a:endParaRPr lang="en-US" altLang="zh-TW" sz="24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zh-TW" altLang="en-US" sz="2400" dirty="0">
                <a:solidFill>
                  <a:schemeClr val="bg1"/>
                </a:solidFill>
                <a:latin typeface="Roboto Mono" panose="00000009000000000000" pitchFamily="49" charset="0"/>
              </a:rPr>
              <a:t>  聽</a:t>
            </a:r>
            <a:r>
              <a:rPr lang="en-US" altLang="zh-TW" sz="24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der makes music discovery no longer about opening a playlist and listening to the same type of music. Instead, it’s an interactive journey where, with each choice you make, the system automatically builds a personalized music playlist for you. From now on, music no longer needs to be found by you — it will naturally find you. Just like Tinder, the perfect music style is waiting for you with just one choice.</a:t>
            </a:r>
          </a:p>
          <a:p>
            <a:r>
              <a:rPr lang="en-US" altLang="zh-TW" sz="2400" b="1" dirty="0">
                <a:solidFill>
                  <a:schemeClr val="tx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.</a:t>
            </a:r>
            <a:endParaRPr lang="en-US" altLang="zh-TW" sz="2400" dirty="0">
              <a:solidFill>
                <a:schemeClr val="tx2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  <p:pic>
        <p:nvPicPr>
          <p:cNvPr id="3" name="圖片 2" descr="一張含有 文字, 設計, 圖形, 螢幕擷取畫面 的圖片&#10;&#10;AI 產生的內容可能不正確。">
            <a:extLst>
              <a:ext uri="{FF2B5EF4-FFF2-40B4-BE49-F238E27FC236}">
                <a16:creationId xmlns:a16="http://schemas.microsoft.com/office/drawing/2014/main" id="{4878E51E-7FD0-1638-672F-CC2A553D8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752" y="2368410"/>
            <a:ext cx="4140211" cy="6210317"/>
          </a:xfrm>
          <a:prstGeom prst="rect">
            <a:avLst/>
          </a:prstGeom>
        </p:spPr>
      </p:pic>
      <p:grpSp>
        <p:nvGrpSpPr>
          <p:cNvPr id="4" name="Google Shape;307;p9">
            <a:extLst>
              <a:ext uri="{FF2B5EF4-FFF2-40B4-BE49-F238E27FC236}">
                <a16:creationId xmlns:a16="http://schemas.microsoft.com/office/drawing/2014/main" id="{9E5F2C74-A57E-BA40-33E7-935D23ED6879}"/>
              </a:ext>
            </a:extLst>
          </p:cNvPr>
          <p:cNvGrpSpPr/>
          <p:nvPr/>
        </p:nvGrpSpPr>
        <p:grpSpPr>
          <a:xfrm>
            <a:off x="2847685" y="7235938"/>
            <a:ext cx="1469131" cy="584845"/>
            <a:chOff x="-22015" y="101465"/>
            <a:chExt cx="11431064" cy="1718559"/>
          </a:xfrm>
        </p:grpSpPr>
        <p:sp>
          <p:nvSpPr>
            <p:cNvPr id="16" name="Google Shape;312;p9">
              <a:extLst>
                <a:ext uri="{FF2B5EF4-FFF2-40B4-BE49-F238E27FC236}">
                  <a16:creationId xmlns:a16="http://schemas.microsoft.com/office/drawing/2014/main" id="{1CA03FE0-A300-5769-78BF-C2A616E2C64B}"/>
                </a:ext>
              </a:extLst>
            </p:cNvPr>
            <p:cNvSpPr/>
            <p:nvPr/>
          </p:nvSpPr>
          <p:spPr>
            <a:xfrm>
              <a:off x="117962" y="1711788"/>
              <a:ext cx="11291087" cy="108236"/>
            </a:xfrm>
            <a:custGeom>
              <a:avLst/>
              <a:gdLst/>
              <a:ahLst/>
              <a:cxnLst/>
              <a:rect l="l" t="t" r="r" b="b"/>
              <a:pathLst>
                <a:path w="3073325" h="29460" extrusionOk="0">
                  <a:moveTo>
                    <a:pt x="0" y="0"/>
                  </a:moveTo>
                  <a:lnTo>
                    <a:pt x="3073325" y="0"/>
                  </a:lnTo>
                  <a:lnTo>
                    <a:pt x="3073325" y="29460"/>
                  </a:lnTo>
                  <a:lnTo>
                    <a:pt x="0" y="29460"/>
                  </a:lnTo>
                  <a:close/>
                </a:path>
              </a:pathLst>
            </a:custGeom>
            <a:solidFill>
              <a:srgbClr val="868686"/>
            </a:solidFill>
            <a:ln>
              <a:solidFill>
                <a:schemeClr val="tx2"/>
              </a:solidFill>
            </a:ln>
          </p:spPr>
          <p:txBody>
            <a:bodyPr/>
            <a:lstStyle/>
            <a:p>
              <a:endParaRPr lang="zh-TW" altLang="en-US"/>
            </a:p>
          </p:txBody>
        </p:sp>
        <p:grpSp>
          <p:nvGrpSpPr>
            <p:cNvPr id="7" name="Google Shape;314;p9">
              <a:extLst>
                <a:ext uri="{FF2B5EF4-FFF2-40B4-BE49-F238E27FC236}">
                  <a16:creationId xmlns:a16="http://schemas.microsoft.com/office/drawing/2014/main" id="{176BED8B-76FA-1729-EAEA-20135698790A}"/>
                </a:ext>
              </a:extLst>
            </p:cNvPr>
            <p:cNvGrpSpPr/>
            <p:nvPr/>
          </p:nvGrpSpPr>
          <p:grpSpPr>
            <a:xfrm rot="-5400000">
              <a:off x="10455126" y="797120"/>
              <a:ext cx="1649578" cy="258267"/>
              <a:chOff x="0" y="-38100"/>
              <a:chExt cx="448999" cy="70297"/>
            </a:xfrm>
          </p:grpSpPr>
          <p:sp>
            <p:nvSpPr>
              <p:cNvPr id="14" name="Google Shape;315;p9">
                <a:extLst>
                  <a:ext uri="{FF2B5EF4-FFF2-40B4-BE49-F238E27FC236}">
                    <a16:creationId xmlns:a16="http://schemas.microsoft.com/office/drawing/2014/main" id="{45DF4C9D-68BF-9934-2126-28101E1DF3E1}"/>
                  </a:ext>
                </a:extLst>
              </p:cNvPr>
              <p:cNvSpPr/>
              <p:nvPr/>
            </p:nvSpPr>
            <p:spPr>
              <a:xfrm>
                <a:off x="0" y="0"/>
                <a:ext cx="448999" cy="32197"/>
              </a:xfrm>
              <a:custGeom>
                <a:avLst/>
                <a:gdLst/>
                <a:ahLst/>
                <a:cxnLst/>
                <a:rect l="l" t="t" r="r" b="b"/>
                <a:pathLst>
                  <a:path w="448999" h="32197" extrusionOk="0">
                    <a:moveTo>
                      <a:pt x="0" y="0"/>
                    </a:moveTo>
                    <a:lnTo>
                      <a:pt x="448999" y="0"/>
                    </a:lnTo>
                    <a:lnTo>
                      <a:pt x="448999" y="32197"/>
                    </a:lnTo>
                    <a:lnTo>
                      <a:pt x="0" y="32197"/>
                    </a:lnTo>
                    <a:close/>
                  </a:path>
                </a:pathLst>
              </a:custGeom>
              <a:solidFill>
                <a:srgbClr val="868686"/>
              </a:solid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5" name="Google Shape;316;p9">
                <a:extLst>
                  <a:ext uri="{FF2B5EF4-FFF2-40B4-BE49-F238E27FC236}">
                    <a16:creationId xmlns:a16="http://schemas.microsoft.com/office/drawing/2014/main" id="{FD494744-7808-18C6-A19D-5CAF62E8A50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48999" cy="702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317;p9">
              <a:extLst>
                <a:ext uri="{FF2B5EF4-FFF2-40B4-BE49-F238E27FC236}">
                  <a16:creationId xmlns:a16="http://schemas.microsoft.com/office/drawing/2014/main" id="{52811310-409B-35B3-546E-8F12F521876A}"/>
                </a:ext>
              </a:extLst>
            </p:cNvPr>
            <p:cNvGrpSpPr/>
            <p:nvPr/>
          </p:nvGrpSpPr>
          <p:grpSpPr>
            <a:xfrm rot="-5400000">
              <a:off x="-717670" y="797120"/>
              <a:ext cx="1649578" cy="258267"/>
              <a:chOff x="0" y="-38100"/>
              <a:chExt cx="448999" cy="70297"/>
            </a:xfrm>
          </p:grpSpPr>
          <p:sp>
            <p:nvSpPr>
              <p:cNvPr id="12" name="Google Shape;318;p9">
                <a:extLst>
                  <a:ext uri="{FF2B5EF4-FFF2-40B4-BE49-F238E27FC236}">
                    <a16:creationId xmlns:a16="http://schemas.microsoft.com/office/drawing/2014/main" id="{118EE021-C7BB-59C7-C82C-8F71F5509B09}"/>
                  </a:ext>
                </a:extLst>
              </p:cNvPr>
              <p:cNvSpPr/>
              <p:nvPr/>
            </p:nvSpPr>
            <p:spPr>
              <a:xfrm>
                <a:off x="0" y="0"/>
                <a:ext cx="448999" cy="32197"/>
              </a:xfrm>
              <a:custGeom>
                <a:avLst/>
                <a:gdLst/>
                <a:ahLst/>
                <a:cxnLst/>
                <a:rect l="l" t="t" r="r" b="b"/>
                <a:pathLst>
                  <a:path w="448999" h="32197" extrusionOk="0">
                    <a:moveTo>
                      <a:pt x="0" y="0"/>
                    </a:moveTo>
                    <a:lnTo>
                      <a:pt x="448999" y="0"/>
                    </a:lnTo>
                    <a:lnTo>
                      <a:pt x="448999" y="32197"/>
                    </a:lnTo>
                    <a:lnTo>
                      <a:pt x="0" y="3219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3" name="Google Shape;319;p9">
                <a:extLst>
                  <a:ext uri="{FF2B5EF4-FFF2-40B4-BE49-F238E27FC236}">
                    <a16:creationId xmlns:a16="http://schemas.microsoft.com/office/drawing/2014/main" id="{3510CAFD-ABDC-5A07-2A12-6ECA8D3AA81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48999" cy="702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" name="Google Shape;321;p9">
              <a:extLst>
                <a:ext uri="{FF2B5EF4-FFF2-40B4-BE49-F238E27FC236}">
                  <a16:creationId xmlns:a16="http://schemas.microsoft.com/office/drawing/2014/main" id="{03C14B97-5429-D5BD-E162-129F94AA64EE}"/>
                </a:ext>
              </a:extLst>
            </p:cNvPr>
            <p:cNvSpPr/>
            <p:nvPr/>
          </p:nvSpPr>
          <p:spPr>
            <a:xfrm>
              <a:off x="117962" y="101465"/>
              <a:ext cx="11291087" cy="108236"/>
            </a:xfrm>
            <a:custGeom>
              <a:avLst/>
              <a:gdLst/>
              <a:ahLst/>
              <a:cxnLst/>
              <a:rect l="l" t="t" r="r" b="b"/>
              <a:pathLst>
                <a:path w="3073325" h="29460" extrusionOk="0">
                  <a:moveTo>
                    <a:pt x="0" y="0"/>
                  </a:moveTo>
                  <a:lnTo>
                    <a:pt x="3073325" y="0"/>
                  </a:lnTo>
                  <a:lnTo>
                    <a:pt x="3073325" y="29460"/>
                  </a:lnTo>
                  <a:lnTo>
                    <a:pt x="0" y="2946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/>
              </a:solidFill>
            </a:ln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20" name="Google Shape;341;p9">
            <a:extLst>
              <a:ext uri="{FF2B5EF4-FFF2-40B4-BE49-F238E27FC236}">
                <a16:creationId xmlns:a16="http://schemas.microsoft.com/office/drawing/2014/main" id="{6E391D88-DDD1-A1A8-1968-B276DC842B23}"/>
              </a:ext>
            </a:extLst>
          </p:cNvPr>
          <p:cNvSpPr txBox="1"/>
          <p:nvPr/>
        </p:nvSpPr>
        <p:spPr>
          <a:xfrm>
            <a:off x="1723034" y="7254314"/>
            <a:ext cx="378701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  <a:sym typeface="Roboto Mono"/>
              </a:rPr>
              <a:t>Start</a:t>
            </a:r>
            <a:r>
              <a:rPr lang="en-US" sz="2000" b="1" i="0" u="none" strike="noStrike" cap="none" dirty="0">
                <a:solidFill>
                  <a:schemeClr val="tx2"/>
                </a:solidFill>
                <a:latin typeface="Roboto Mono"/>
                <a:ea typeface="Roboto Mono"/>
                <a:cs typeface="Roboto Mono"/>
                <a:sym typeface="Roboto Mono"/>
              </a:rPr>
              <a:t>!</a:t>
            </a:r>
            <a:endParaRPr lang="en-US" sz="800" dirty="0">
              <a:solidFill>
                <a:schemeClr val="tx2"/>
              </a:solidFill>
            </a:endParaRPr>
          </a:p>
        </p:txBody>
      </p:sp>
      <p:sp>
        <p:nvSpPr>
          <p:cNvPr id="2" name="Google Shape;328;p9">
            <a:extLst>
              <a:ext uri="{FF2B5EF4-FFF2-40B4-BE49-F238E27FC236}">
                <a16:creationId xmlns:a16="http://schemas.microsoft.com/office/drawing/2014/main" id="{3539A7C6-74DC-BE30-EB97-169F141B33AD}"/>
              </a:ext>
            </a:extLst>
          </p:cNvPr>
          <p:cNvSpPr/>
          <p:nvPr/>
        </p:nvSpPr>
        <p:spPr>
          <a:xfrm>
            <a:off x="5439831" y="8502677"/>
            <a:ext cx="570427" cy="690205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28;p9">
            <a:extLst>
              <a:ext uri="{FF2B5EF4-FFF2-40B4-BE49-F238E27FC236}">
                <a16:creationId xmlns:a16="http://schemas.microsoft.com/office/drawing/2014/main" id="{20A75634-8559-0A81-FF05-74A3FC419EE3}"/>
              </a:ext>
            </a:extLst>
          </p:cNvPr>
          <p:cNvSpPr/>
          <p:nvPr/>
        </p:nvSpPr>
        <p:spPr>
          <a:xfrm>
            <a:off x="653827" y="1834362"/>
            <a:ext cx="752704" cy="926655"/>
          </a:xfrm>
          <a:custGeom>
            <a:avLst/>
            <a:gdLst/>
            <a:ahLst/>
            <a:cxnLst/>
            <a:rect l="l" t="t" r="r" b="b"/>
            <a:pathLst>
              <a:path w="4937760" h="6348730" extrusionOk="0">
                <a:moveTo>
                  <a:pt x="1410970" y="2820670"/>
                </a:moveTo>
                <a:lnTo>
                  <a:pt x="1410970" y="3526790"/>
                </a:lnTo>
                <a:cubicBezTo>
                  <a:pt x="1059180" y="3526790"/>
                  <a:pt x="351790" y="3526790"/>
                  <a:pt x="0" y="3526790"/>
                </a:cubicBezTo>
                <a:lnTo>
                  <a:pt x="0" y="2820670"/>
                </a:lnTo>
                <a:lnTo>
                  <a:pt x="706120" y="2820670"/>
                </a:lnTo>
                <a:lnTo>
                  <a:pt x="1410970" y="2820670"/>
                </a:lnTo>
                <a:close/>
                <a:moveTo>
                  <a:pt x="4232910" y="2820670"/>
                </a:moveTo>
                <a:lnTo>
                  <a:pt x="3526790" y="2820670"/>
                </a:lnTo>
                <a:lnTo>
                  <a:pt x="3526790" y="3526790"/>
                </a:lnTo>
                <a:cubicBezTo>
                  <a:pt x="3878580" y="3526790"/>
                  <a:pt x="4585970" y="3526790"/>
                  <a:pt x="4937760" y="3526790"/>
                </a:cubicBezTo>
                <a:lnTo>
                  <a:pt x="4937760" y="2820670"/>
                </a:lnTo>
                <a:lnTo>
                  <a:pt x="4232910" y="2820670"/>
                </a:lnTo>
                <a:close/>
                <a:moveTo>
                  <a:pt x="2821940" y="2115820"/>
                </a:moveTo>
                <a:lnTo>
                  <a:pt x="2821940" y="2821940"/>
                </a:lnTo>
                <a:lnTo>
                  <a:pt x="3528060" y="2821940"/>
                </a:lnTo>
                <a:cubicBezTo>
                  <a:pt x="3528060" y="2470150"/>
                  <a:pt x="3528060" y="1762760"/>
                  <a:pt x="3528060" y="1410970"/>
                </a:cubicBezTo>
                <a:lnTo>
                  <a:pt x="2821940" y="1410970"/>
                </a:lnTo>
                <a:cubicBezTo>
                  <a:pt x="2821940" y="1059180"/>
                  <a:pt x="2821940" y="351790"/>
                  <a:pt x="2821940" y="0"/>
                </a:cubicBezTo>
                <a:lnTo>
                  <a:pt x="2115820" y="0"/>
                </a:lnTo>
                <a:cubicBezTo>
                  <a:pt x="2115820" y="351790"/>
                  <a:pt x="2115820" y="1059180"/>
                  <a:pt x="2115820" y="1410970"/>
                </a:cubicBezTo>
                <a:lnTo>
                  <a:pt x="2821940" y="1410970"/>
                </a:lnTo>
                <a:lnTo>
                  <a:pt x="2821940" y="2115820"/>
                </a:lnTo>
                <a:close/>
                <a:moveTo>
                  <a:pt x="2117090" y="2115820"/>
                </a:moveTo>
                <a:lnTo>
                  <a:pt x="2117090" y="1409700"/>
                </a:lnTo>
                <a:lnTo>
                  <a:pt x="1410970" y="1409700"/>
                </a:lnTo>
                <a:cubicBezTo>
                  <a:pt x="1410970" y="1761490"/>
                  <a:pt x="1410970" y="2468880"/>
                  <a:pt x="1410970" y="2820670"/>
                </a:cubicBezTo>
                <a:lnTo>
                  <a:pt x="2117090" y="2820670"/>
                </a:lnTo>
                <a:lnTo>
                  <a:pt x="2117090" y="2115820"/>
                </a:lnTo>
                <a:close/>
                <a:moveTo>
                  <a:pt x="2117090" y="3526790"/>
                </a:moveTo>
                <a:lnTo>
                  <a:pt x="1410970" y="3526790"/>
                </a:lnTo>
                <a:cubicBezTo>
                  <a:pt x="1410970" y="3878580"/>
                  <a:pt x="1410970" y="4585970"/>
                  <a:pt x="1410970" y="4937760"/>
                </a:cubicBezTo>
                <a:lnTo>
                  <a:pt x="2117090" y="4937760"/>
                </a:lnTo>
                <a:cubicBezTo>
                  <a:pt x="2117090" y="4585970"/>
                  <a:pt x="2117090" y="3878580"/>
                  <a:pt x="2117090" y="3526790"/>
                </a:cubicBezTo>
                <a:close/>
                <a:moveTo>
                  <a:pt x="2821940" y="4231640"/>
                </a:moveTo>
                <a:lnTo>
                  <a:pt x="2821940" y="4937760"/>
                </a:lnTo>
                <a:lnTo>
                  <a:pt x="2115820" y="4937760"/>
                </a:lnTo>
                <a:cubicBezTo>
                  <a:pt x="2115820" y="5289550"/>
                  <a:pt x="2115820" y="5996940"/>
                  <a:pt x="2115820" y="6348730"/>
                </a:cubicBezTo>
                <a:lnTo>
                  <a:pt x="2821940" y="6348730"/>
                </a:lnTo>
                <a:cubicBezTo>
                  <a:pt x="2821940" y="5996940"/>
                  <a:pt x="2821940" y="5289550"/>
                  <a:pt x="2821940" y="4937760"/>
                </a:cubicBezTo>
                <a:lnTo>
                  <a:pt x="3528060" y="4937760"/>
                </a:lnTo>
                <a:cubicBezTo>
                  <a:pt x="3528060" y="4585970"/>
                  <a:pt x="3528060" y="3878580"/>
                  <a:pt x="3528060" y="3526790"/>
                </a:cubicBezTo>
                <a:lnTo>
                  <a:pt x="2821940" y="3526790"/>
                </a:lnTo>
                <a:lnTo>
                  <a:pt x="2821940" y="4231640"/>
                </a:lnTo>
                <a:close/>
              </a:path>
            </a:pathLst>
          </a:custGeom>
          <a:solidFill>
            <a:srgbClr val="5067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7091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383">
          <a:extLst>
            <a:ext uri="{FF2B5EF4-FFF2-40B4-BE49-F238E27FC236}">
              <a16:creationId xmlns:a16="http://schemas.microsoft.com/office/drawing/2014/main" id="{51DAFC1A-4F6B-8AD5-99F2-6A685A0B6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11">
            <a:extLst>
              <a:ext uri="{FF2B5EF4-FFF2-40B4-BE49-F238E27FC236}">
                <a16:creationId xmlns:a16="http://schemas.microsoft.com/office/drawing/2014/main" id="{FEF66FC8-C546-DB62-7527-F6E8E04AD367}"/>
              </a:ext>
            </a:extLst>
          </p:cNvPr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385" name="Google Shape;385;p11">
              <a:extLst>
                <a:ext uri="{FF2B5EF4-FFF2-40B4-BE49-F238E27FC236}">
                  <a16:creationId xmlns:a16="http://schemas.microsoft.com/office/drawing/2014/main" id="{9DC8C0D6-6358-3747-B3F5-5EEDFEA8821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86" name="Google Shape;386;p11">
              <a:extLst>
                <a:ext uri="{FF2B5EF4-FFF2-40B4-BE49-F238E27FC236}">
                  <a16:creationId xmlns:a16="http://schemas.microsoft.com/office/drawing/2014/main" id="{B70D319A-3C71-80F6-7445-2DA75C868F42}"/>
                </a:ext>
              </a:extLst>
            </p:cNvPr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07" name="Google Shape;407;p11">
            <a:extLst>
              <a:ext uri="{FF2B5EF4-FFF2-40B4-BE49-F238E27FC236}">
                <a16:creationId xmlns:a16="http://schemas.microsoft.com/office/drawing/2014/main" id="{EFE13ED7-5A6E-4BCD-8D0A-B3C1E42B9F53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408" name="Google Shape;408;p11">
              <a:extLst>
                <a:ext uri="{FF2B5EF4-FFF2-40B4-BE49-F238E27FC236}">
                  <a16:creationId xmlns:a16="http://schemas.microsoft.com/office/drawing/2014/main" id="{4BA1AFB6-3735-F897-DD54-C1DC13E64313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09" name="Google Shape;409;p11">
              <a:extLst>
                <a:ext uri="{FF2B5EF4-FFF2-40B4-BE49-F238E27FC236}">
                  <a16:creationId xmlns:a16="http://schemas.microsoft.com/office/drawing/2014/main" id="{80107EBA-466F-5BCD-4095-1100E4DC054C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0" name="Google Shape;410;p11">
            <a:extLst>
              <a:ext uri="{FF2B5EF4-FFF2-40B4-BE49-F238E27FC236}">
                <a16:creationId xmlns:a16="http://schemas.microsoft.com/office/drawing/2014/main" id="{D6247B91-FF43-8937-675B-857D3BB64C93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412;p11">
            <a:extLst>
              <a:ext uri="{FF2B5EF4-FFF2-40B4-BE49-F238E27FC236}">
                <a16:creationId xmlns:a16="http://schemas.microsoft.com/office/drawing/2014/main" id="{5D5DEAF6-989F-6B57-C3ED-DF0601972BC5}"/>
              </a:ext>
            </a:extLst>
          </p:cNvPr>
          <p:cNvSpPr txBox="1"/>
          <p:nvPr/>
        </p:nvSpPr>
        <p:spPr>
          <a:xfrm>
            <a:off x="653827" y="242837"/>
            <a:ext cx="10877100" cy="1023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 b="0" i="0" u="none" strike="noStrike" cap="none" dirty="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Workshop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9802EEB-DD66-6250-FDA5-7B019A2754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100978" y="-278282"/>
            <a:ext cx="8086040" cy="1187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71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>
          <a:extLst>
            <a:ext uri="{FF2B5EF4-FFF2-40B4-BE49-F238E27FC236}">
              <a16:creationId xmlns:a16="http://schemas.microsoft.com/office/drawing/2014/main" id="{BBB7555D-5FE8-CDDF-E7A1-0B5A51DEA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11">
            <a:extLst>
              <a:ext uri="{FF2B5EF4-FFF2-40B4-BE49-F238E27FC236}">
                <a16:creationId xmlns:a16="http://schemas.microsoft.com/office/drawing/2014/main" id="{54F0A849-69B0-D1E4-6B57-C2EE0CD6A38A}"/>
              </a:ext>
            </a:extLst>
          </p:cNvPr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385" name="Google Shape;385;p11">
              <a:extLst>
                <a:ext uri="{FF2B5EF4-FFF2-40B4-BE49-F238E27FC236}">
                  <a16:creationId xmlns:a16="http://schemas.microsoft.com/office/drawing/2014/main" id="{0E50F9FB-5BC8-054E-554A-7BAE048D429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86" name="Google Shape;386;p11">
              <a:extLst>
                <a:ext uri="{FF2B5EF4-FFF2-40B4-BE49-F238E27FC236}">
                  <a16:creationId xmlns:a16="http://schemas.microsoft.com/office/drawing/2014/main" id="{5B032F3A-0E1A-3C40-E2FA-7F8C3843740D}"/>
                </a:ext>
              </a:extLst>
            </p:cNvPr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07" name="Google Shape;407;p11">
            <a:extLst>
              <a:ext uri="{FF2B5EF4-FFF2-40B4-BE49-F238E27FC236}">
                <a16:creationId xmlns:a16="http://schemas.microsoft.com/office/drawing/2014/main" id="{EDDD730C-8F17-8472-AC01-C7E42BE76B41}"/>
              </a:ext>
            </a:extLst>
          </p:cNvPr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408" name="Google Shape;408;p11">
              <a:extLst>
                <a:ext uri="{FF2B5EF4-FFF2-40B4-BE49-F238E27FC236}">
                  <a16:creationId xmlns:a16="http://schemas.microsoft.com/office/drawing/2014/main" id="{26876D56-1D3B-A81A-C43A-4D3B91AF06C6}"/>
                </a:ext>
              </a:extLst>
            </p:cNvPr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09" name="Google Shape;409;p11">
              <a:extLst>
                <a:ext uri="{FF2B5EF4-FFF2-40B4-BE49-F238E27FC236}">
                  <a16:creationId xmlns:a16="http://schemas.microsoft.com/office/drawing/2014/main" id="{E2019F56-0BF6-1193-1855-CBDF9A7B9F0A}"/>
                </a:ext>
              </a:extLst>
            </p:cNvPr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0" name="Google Shape;410;p11">
            <a:extLst>
              <a:ext uri="{FF2B5EF4-FFF2-40B4-BE49-F238E27FC236}">
                <a16:creationId xmlns:a16="http://schemas.microsoft.com/office/drawing/2014/main" id="{C598FD8D-3A1B-334F-4994-6B5E9D957621}"/>
              </a:ext>
            </a:extLst>
          </p:cNvPr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412;p11">
            <a:extLst>
              <a:ext uri="{FF2B5EF4-FFF2-40B4-BE49-F238E27FC236}">
                <a16:creationId xmlns:a16="http://schemas.microsoft.com/office/drawing/2014/main" id="{E29BEC41-F403-D450-4D66-7DD3DD8B94FC}"/>
              </a:ext>
            </a:extLst>
          </p:cNvPr>
          <p:cNvSpPr txBox="1"/>
          <p:nvPr/>
        </p:nvSpPr>
        <p:spPr>
          <a:xfrm>
            <a:off x="653827" y="242837"/>
            <a:ext cx="10877100" cy="1023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 b="0" i="0" u="none" strike="noStrike" cap="none" dirty="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Workshop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946E9BC-307B-4A96-ADA7-DB52B54F4151}"/>
              </a:ext>
            </a:extLst>
          </p:cNvPr>
          <p:cNvSpPr/>
          <p:nvPr/>
        </p:nvSpPr>
        <p:spPr>
          <a:xfrm>
            <a:off x="1809165" y="1345346"/>
            <a:ext cx="14131420" cy="83682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2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61185E1-4E6C-7C53-FA64-4654F0AA95E1}"/>
              </a:ext>
            </a:extLst>
          </p:cNvPr>
          <p:cNvSpPr txBox="1"/>
          <p:nvPr/>
        </p:nvSpPr>
        <p:spPr>
          <a:xfrm>
            <a:off x="1832639" y="1416230"/>
            <a:ext cx="4269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bg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Group 12:</a:t>
            </a:r>
            <a:endParaRPr lang="zh-TW" altLang="en-US" sz="2400" b="1" dirty="0">
              <a:solidFill>
                <a:schemeClr val="bg2"/>
              </a:solidFill>
              <a:latin typeface="Roboto Mono" panose="00000009000000000000" pitchFamily="49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E740A4B-DC60-0D6E-E7D0-1943D68CD98F}"/>
              </a:ext>
            </a:extLst>
          </p:cNvPr>
          <p:cNvSpPr/>
          <p:nvPr/>
        </p:nvSpPr>
        <p:spPr>
          <a:xfrm>
            <a:off x="7830090" y="6277092"/>
            <a:ext cx="2104937" cy="3121947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rgbClr val="5067DC"/>
                </a:solidFill>
              </a:rPr>
              <a:t>Interaction Screen</a:t>
            </a:r>
            <a:endParaRPr lang="zh-TW" altLang="en-US" sz="1600" dirty="0">
              <a:solidFill>
                <a:srgbClr val="5067DC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AD6C3E0-8A69-C2E3-836B-5E2E54D45DE8}"/>
              </a:ext>
            </a:extLst>
          </p:cNvPr>
          <p:cNvSpPr txBox="1"/>
          <p:nvPr/>
        </p:nvSpPr>
        <p:spPr>
          <a:xfrm>
            <a:off x="3344188" y="1447704"/>
            <a:ext cx="1243549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bg2"/>
                </a:solidFill>
                <a:latin typeface="Roboto Mono" panose="00000009000000000000" pitchFamily="49" charset="0"/>
              </a:rPr>
              <a:t>Our program is called </a:t>
            </a:r>
            <a:r>
              <a:rPr lang="zh-TW" altLang="en-US" sz="2000" b="1" dirty="0">
                <a:solidFill>
                  <a:schemeClr val="bg2"/>
                </a:solidFill>
                <a:latin typeface="Roboto Mono" panose="00000009000000000000" pitchFamily="49" charset="0"/>
              </a:rPr>
              <a:t>聽</a:t>
            </a:r>
            <a:r>
              <a:rPr lang="en-US" altLang="zh-TW" sz="2000" b="1" dirty="0">
                <a:solidFill>
                  <a:schemeClr val="bg2"/>
                </a:solidFill>
                <a:latin typeface="Roboto Mono" panose="00000009000000000000" pitchFamily="49" charset="0"/>
              </a:rPr>
              <a:t>der music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000" dirty="0">
              <a:solidFill>
                <a:schemeClr val="bg2"/>
              </a:solidFill>
              <a:latin typeface="Roboto Mono" panose="00000009000000000000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bg2"/>
                </a:solidFill>
                <a:latin typeface="Roboto Mono" panose="00000009000000000000" pitchFamily="49" charset="0"/>
              </a:rPr>
              <a:t>We are addressing a real-world issue related to  </a:t>
            </a:r>
            <a:r>
              <a:rPr lang="en-US" altLang="zh-TW" sz="2000" b="1" dirty="0">
                <a:solidFill>
                  <a:schemeClr val="bg2"/>
                </a:solidFill>
                <a:latin typeface="Roboto Mono" panose="00000009000000000000" pitchFamily="49" charset="0"/>
              </a:rPr>
              <a:t>decision fatigue in music selection due to overwhelming content choices.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000" dirty="0">
              <a:solidFill>
                <a:schemeClr val="bg2"/>
              </a:solidFill>
              <a:latin typeface="Roboto Mono" panose="00000009000000000000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bg2"/>
                </a:solidFill>
                <a:latin typeface="Roboto Mono" panose="00000009000000000000" pitchFamily="49" charset="0"/>
              </a:rPr>
              <a:t>We decompose the issue into several components such as</a:t>
            </a:r>
            <a:r>
              <a:rPr lang="zh-TW" altLang="en-US" sz="2000" dirty="0">
                <a:solidFill>
                  <a:schemeClr val="bg2"/>
                </a:solidFill>
                <a:latin typeface="Roboto Mono" panose="00000009000000000000" pitchFamily="49" charset="0"/>
              </a:rPr>
              <a:t> </a:t>
            </a:r>
            <a:r>
              <a:rPr lang="en-US" altLang="zh-TW" sz="2000" b="1" dirty="0">
                <a:solidFill>
                  <a:schemeClr val="bg2"/>
                </a:solidFill>
                <a:latin typeface="Roboto Mono" panose="00000009000000000000" pitchFamily="49" charset="0"/>
              </a:rPr>
              <a:t>user preference identification, swipe-based interaction, recommendation generation, and personalized playlist creation.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000" dirty="0">
              <a:solidFill>
                <a:schemeClr val="bg2"/>
              </a:solidFill>
              <a:latin typeface="Roboto Mono" panose="00000009000000000000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bg2"/>
                </a:solidFill>
                <a:latin typeface="Roboto Mono" panose="00000009000000000000" pitchFamily="49" charset="0"/>
              </a:rPr>
              <a:t>We map to</a:t>
            </a:r>
            <a:r>
              <a:rPr lang="zh-TW" altLang="en-US" sz="2000" dirty="0">
                <a:solidFill>
                  <a:schemeClr val="bg2"/>
                </a:solidFill>
                <a:latin typeface="Roboto Mono" panose="00000009000000000000" pitchFamily="49" charset="0"/>
              </a:rPr>
              <a:t> </a:t>
            </a:r>
            <a:r>
              <a:rPr lang="en-US" altLang="zh-TW" sz="2000" b="1" dirty="0">
                <a:solidFill>
                  <a:schemeClr val="bg2"/>
                </a:solidFill>
                <a:latin typeface="Roboto Mono" panose="00000009000000000000" pitchFamily="49" charset="0"/>
              </a:rPr>
              <a:t>user behavior inputs and feedback through</a:t>
            </a:r>
            <a:r>
              <a:rPr lang="en-US" altLang="zh-TW" sz="2000" dirty="0">
                <a:solidFill>
                  <a:schemeClr val="bg2"/>
                </a:solidFill>
                <a:latin typeface="Roboto Mono" panose="00000009000000000000" pitchFamily="49" charset="0"/>
              </a:rPr>
              <a:t> the Al program’s</a:t>
            </a:r>
            <a:r>
              <a:rPr lang="zh-TW" altLang="en-US" sz="2000" dirty="0">
                <a:solidFill>
                  <a:schemeClr val="bg2"/>
                </a:solidFill>
                <a:latin typeface="Roboto Mono" panose="00000009000000000000" pitchFamily="49" charset="0"/>
              </a:rPr>
              <a:t> </a:t>
            </a:r>
            <a:r>
              <a:rPr lang="en-US" altLang="zh-TW" sz="2000" dirty="0">
                <a:solidFill>
                  <a:schemeClr val="bg2"/>
                </a:solidFill>
                <a:latin typeface="Roboto Mono" panose="00000009000000000000" pitchFamily="49" charset="0"/>
              </a:rPr>
              <a:t> </a:t>
            </a:r>
            <a:r>
              <a:rPr lang="en-US" altLang="zh-TW" sz="2000" b="1" dirty="0">
                <a:solidFill>
                  <a:schemeClr val="bg2"/>
                </a:solidFill>
                <a:latin typeface="Roboto Mono" panose="00000009000000000000" pitchFamily="49" charset="0"/>
              </a:rPr>
              <a:t>recommendation system.</a:t>
            </a:r>
            <a:endParaRPr lang="en-US" altLang="zh-TW" sz="2000" dirty="0">
              <a:solidFill>
                <a:schemeClr val="bg2"/>
              </a:solidFill>
              <a:latin typeface="Roboto Mono" panose="00000009000000000000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000" dirty="0">
              <a:solidFill>
                <a:schemeClr val="bg2"/>
              </a:solidFill>
              <a:latin typeface="Roboto Mono" panose="00000009000000000000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bg2"/>
                </a:solidFill>
                <a:latin typeface="Roboto Mono" panose="00000009000000000000" pitchFamily="49" charset="0"/>
              </a:rPr>
              <a:t>The goal of the Al program is to allow users to </a:t>
            </a:r>
            <a:r>
              <a:rPr lang="en-US" altLang="zh-TW" sz="2000" b="1" dirty="0">
                <a:solidFill>
                  <a:schemeClr val="bg2"/>
                </a:solidFill>
                <a:latin typeface="Roboto Mono" panose="00000009000000000000" pitchFamily="49" charset="0"/>
              </a:rPr>
              <a:t>explore music in a fun, intuitive way and effortlessly connect with songs that truly match their personal taste.</a:t>
            </a: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C02DB990-66B1-9FE7-643A-030A2929787C}"/>
              </a:ext>
            </a:extLst>
          </p:cNvPr>
          <p:cNvCxnSpPr>
            <a:cxnSpLocks/>
          </p:cNvCxnSpPr>
          <p:nvPr/>
        </p:nvCxnSpPr>
        <p:spPr>
          <a:xfrm>
            <a:off x="7028807" y="1772946"/>
            <a:ext cx="1765525" cy="922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0E6E7B95-87AE-526A-3C9E-4EE26DFAEDDD}"/>
              </a:ext>
            </a:extLst>
          </p:cNvPr>
          <p:cNvCxnSpPr>
            <a:cxnSpLocks/>
          </p:cNvCxnSpPr>
          <p:nvPr/>
        </p:nvCxnSpPr>
        <p:spPr>
          <a:xfrm>
            <a:off x="11143613" y="2391587"/>
            <a:ext cx="408660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2727BF37-46FA-B39B-8511-ACC4A7999422}"/>
              </a:ext>
            </a:extLst>
          </p:cNvPr>
          <p:cNvCxnSpPr>
            <a:cxnSpLocks/>
          </p:cNvCxnSpPr>
          <p:nvPr/>
        </p:nvCxnSpPr>
        <p:spPr>
          <a:xfrm>
            <a:off x="12117054" y="3299797"/>
            <a:ext cx="253836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2C9194A1-C57C-62A3-3D11-92B4B0C004B1}"/>
              </a:ext>
            </a:extLst>
          </p:cNvPr>
          <p:cNvCxnSpPr>
            <a:cxnSpLocks/>
          </p:cNvCxnSpPr>
          <p:nvPr/>
        </p:nvCxnSpPr>
        <p:spPr>
          <a:xfrm>
            <a:off x="3763014" y="3947107"/>
            <a:ext cx="478137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1122D98A-5827-60AA-2F23-D35374649D3A}"/>
              </a:ext>
            </a:extLst>
          </p:cNvPr>
          <p:cNvCxnSpPr>
            <a:cxnSpLocks/>
          </p:cNvCxnSpPr>
          <p:nvPr/>
        </p:nvCxnSpPr>
        <p:spPr>
          <a:xfrm>
            <a:off x="5316546" y="4542740"/>
            <a:ext cx="622440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4880D1B2-9B15-8759-DA14-D7E02487B4DF}"/>
              </a:ext>
            </a:extLst>
          </p:cNvPr>
          <p:cNvCxnSpPr>
            <a:cxnSpLocks/>
          </p:cNvCxnSpPr>
          <p:nvPr/>
        </p:nvCxnSpPr>
        <p:spPr>
          <a:xfrm>
            <a:off x="3763014" y="4832755"/>
            <a:ext cx="343226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2812E8C9-C371-8D2A-A23E-ADC9F3DFA73B}"/>
              </a:ext>
            </a:extLst>
          </p:cNvPr>
          <p:cNvCxnSpPr>
            <a:cxnSpLocks/>
          </p:cNvCxnSpPr>
          <p:nvPr/>
        </p:nvCxnSpPr>
        <p:spPr>
          <a:xfrm>
            <a:off x="3763014" y="2723869"/>
            <a:ext cx="714486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7D64D053-6393-7986-7C1B-88A903EEA9C8}"/>
              </a:ext>
            </a:extLst>
          </p:cNvPr>
          <p:cNvCxnSpPr>
            <a:cxnSpLocks/>
          </p:cNvCxnSpPr>
          <p:nvPr/>
        </p:nvCxnSpPr>
        <p:spPr>
          <a:xfrm>
            <a:off x="3797441" y="3633271"/>
            <a:ext cx="1085797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D148B9F7-2A3F-EF16-A29E-85EBE8573DB7}"/>
              </a:ext>
            </a:extLst>
          </p:cNvPr>
          <p:cNvCxnSpPr>
            <a:cxnSpLocks/>
          </p:cNvCxnSpPr>
          <p:nvPr/>
        </p:nvCxnSpPr>
        <p:spPr>
          <a:xfrm>
            <a:off x="3797441" y="5737238"/>
            <a:ext cx="1098138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5F43063F-07A3-48B7-69BF-24BD3C3905A9}"/>
              </a:ext>
            </a:extLst>
          </p:cNvPr>
          <p:cNvCxnSpPr>
            <a:cxnSpLocks/>
          </p:cNvCxnSpPr>
          <p:nvPr/>
        </p:nvCxnSpPr>
        <p:spPr>
          <a:xfrm>
            <a:off x="3763014" y="6067058"/>
            <a:ext cx="233939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A58A04AE-6377-95E1-A10A-5F60D202AA6C}"/>
              </a:ext>
            </a:extLst>
          </p:cNvPr>
          <p:cNvCxnSpPr>
            <a:cxnSpLocks/>
          </p:cNvCxnSpPr>
          <p:nvPr/>
        </p:nvCxnSpPr>
        <p:spPr>
          <a:xfrm>
            <a:off x="11051939" y="5416629"/>
            <a:ext cx="360347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82990536-6E0C-4552-E177-B81916BFE32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97" t="14412" r="12919" b="3292"/>
          <a:stretch>
            <a:fillRect/>
          </a:stretch>
        </p:blipFill>
        <p:spPr>
          <a:xfrm>
            <a:off x="7912520" y="6390946"/>
            <a:ext cx="1924709" cy="2874154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67E239C7-3494-4C86-2550-0B53A7768F6C}"/>
              </a:ext>
            </a:extLst>
          </p:cNvPr>
          <p:cNvSpPr/>
          <p:nvPr/>
        </p:nvSpPr>
        <p:spPr>
          <a:xfrm>
            <a:off x="11251786" y="6259043"/>
            <a:ext cx="2104937" cy="3121947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rgbClr val="5067DC"/>
                </a:solidFill>
              </a:rPr>
              <a:t>Interaction Screen</a:t>
            </a:r>
            <a:endParaRPr lang="zh-TW" altLang="en-US" sz="1600" dirty="0">
              <a:solidFill>
                <a:srgbClr val="5067DC"/>
              </a:solidFill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2A3E0287-A207-8408-3F02-405B841092C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7299" t="48979" r="34696" b="19021"/>
          <a:stretch>
            <a:fillRect/>
          </a:stretch>
        </p:blipFill>
        <p:spPr>
          <a:xfrm>
            <a:off x="11326941" y="6350852"/>
            <a:ext cx="1954625" cy="2977350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552B0408-0129-CA4A-66B4-94BD5AC8A6F1}"/>
              </a:ext>
            </a:extLst>
          </p:cNvPr>
          <p:cNvSpPr/>
          <p:nvPr/>
        </p:nvSpPr>
        <p:spPr>
          <a:xfrm>
            <a:off x="4489570" y="6267049"/>
            <a:ext cx="2104937" cy="3121947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rgbClr val="5067DC"/>
                </a:solidFill>
              </a:rPr>
              <a:t>Interaction Screen</a:t>
            </a:r>
            <a:endParaRPr lang="zh-TW" altLang="en-US" sz="1600" dirty="0">
              <a:solidFill>
                <a:srgbClr val="5067DC"/>
              </a:solidFill>
            </a:endParaRPr>
          </a:p>
        </p:txBody>
      </p:sp>
      <p:pic>
        <p:nvPicPr>
          <p:cNvPr id="27" name="圖片 26">
            <a:extLst>
              <a:ext uri="{FF2B5EF4-FFF2-40B4-BE49-F238E27FC236}">
                <a16:creationId xmlns:a16="http://schemas.microsoft.com/office/drawing/2014/main" id="{FD3E9E39-8AE8-C39C-C444-78FAB2B0623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41278" t="43284" r="12856" b="14140"/>
          <a:stretch>
            <a:fillRect/>
          </a:stretch>
        </p:blipFill>
        <p:spPr>
          <a:xfrm>
            <a:off x="4572000" y="6371590"/>
            <a:ext cx="1959619" cy="293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099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>
          <a:extLst>
            <a:ext uri="{FF2B5EF4-FFF2-40B4-BE49-F238E27FC236}">
              <a16:creationId xmlns:a16="http://schemas.microsoft.com/office/drawing/2014/main" id="{E11F2D66-9E4B-E4A4-9622-A436B6788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Google Shape;1063;p23">
            <a:extLst>
              <a:ext uri="{FF2B5EF4-FFF2-40B4-BE49-F238E27FC236}">
                <a16:creationId xmlns:a16="http://schemas.microsoft.com/office/drawing/2014/main" id="{940DBDCB-6F3C-C59B-CA6A-3E856B719017}"/>
              </a:ext>
            </a:extLst>
          </p:cNvPr>
          <p:cNvGrpSpPr/>
          <p:nvPr/>
        </p:nvGrpSpPr>
        <p:grpSpPr>
          <a:xfrm>
            <a:off x="0" y="5286561"/>
            <a:ext cx="18288000" cy="5143500"/>
            <a:chOff x="0" y="0"/>
            <a:chExt cx="24384000" cy="6858000"/>
          </a:xfrm>
        </p:grpSpPr>
        <p:sp>
          <p:nvSpPr>
            <p:cNvPr id="1064" name="Google Shape;1064;p23">
              <a:extLst>
                <a:ext uri="{FF2B5EF4-FFF2-40B4-BE49-F238E27FC236}">
                  <a16:creationId xmlns:a16="http://schemas.microsoft.com/office/drawing/2014/main" id="{0D2FADE5-FB43-EF41-1E26-1A173FAA941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65" name="Google Shape;1065;p23">
              <a:extLst>
                <a:ext uri="{FF2B5EF4-FFF2-40B4-BE49-F238E27FC236}">
                  <a16:creationId xmlns:a16="http://schemas.microsoft.com/office/drawing/2014/main" id="{CF91D8CE-4D4A-9FD8-385C-A9B5AA00FFD7}"/>
                </a:ext>
              </a:extLst>
            </p:cNvPr>
            <p:cNvSpPr/>
            <p:nvPr/>
          </p:nvSpPr>
          <p:spPr>
            <a:xfrm>
              <a:off x="1219200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029" name="Google Shape;1029;p23">
            <a:extLst>
              <a:ext uri="{FF2B5EF4-FFF2-40B4-BE49-F238E27FC236}">
                <a16:creationId xmlns:a16="http://schemas.microsoft.com/office/drawing/2014/main" id="{C5D5B038-FEC9-EB1E-7D2B-D2A8FF2D36E6}"/>
              </a:ext>
            </a:extLst>
          </p:cNvPr>
          <p:cNvGrpSpPr/>
          <p:nvPr/>
        </p:nvGrpSpPr>
        <p:grpSpPr>
          <a:xfrm>
            <a:off x="1021891" y="1113091"/>
            <a:ext cx="16148286" cy="8195802"/>
            <a:chOff x="-128818" y="0"/>
            <a:chExt cx="9932692" cy="4018974"/>
          </a:xfrm>
        </p:grpSpPr>
        <p:grpSp>
          <p:nvGrpSpPr>
            <p:cNvPr id="1030" name="Google Shape;1030;p23">
              <a:extLst>
                <a:ext uri="{FF2B5EF4-FFF2-40B4-BE49-F238E27FC236}">
                  <a16:creationId xmlns:a16="http://schemas.microsoft.com/office/drawing/2014/main" id="{32D3FDF6-3190-8C68-2223-40DBEA8DE875}"/>
                </a:ext>
              </a:extLst>
            </p:cNvPr>
            <p:cNvGrpSpPr/>
            <p:nvPr/>
          </p:nvGrpSpPr>
          <p:grpSpPr>
            <a:xfrm rot="-5400000">
              <a:off x="2828041" y="-2956859"/>
              <a:ext cx="4018974" cy="9932692"/>
              <a:chOff x="0" y="-66675"/>
              <a:chExt cx="2080183" cy="5141068"/>
            </a:xfrm>
          </p:grpSpPr>
          <p:sp>
            <p:nvSpPr>
              <p:cNvPr id="1031" name="Google Shape;1031;p23">
                <a:extLst>
                  <a:ext uri="{FF2B5EF4-FFF2-40B4-BE49-F238E27FC236}">
                    <a16:creationId xmlns:a16="http://schemas.microsoft.com/office/drawing/2014/main" id="{27411212-6B6C-C777-5AAA-AF9F40A43CDC}"/>
                  </a:ext>
                </a:extLst>
              </p:cNvPr>
              <p:cNvSpPr/>
              <p:nvPr/>
            </p:nvSpPr>
            <p:spPr>
              <a:xfrm>
                <a:off x="0" y="0"/>
                <a:ext cx="2080183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2080183" h="5074393" extrusionOk="0">
                    <a:moveTo>
                      <a:pt x="0" y="0"/>
                    </a:moveTo>
                    <a:lnTo>
                      <a:pt x="2080183" y="0"/>
                    </a:lnTo>
                    <a:lnTo>
                      <a:pt x="2080183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2" name="Google Shape;1032;p23">
                <a:extLst>
                  <a:ext uri="{FF2B5EF4-FFF2-40B4-BE49-F238E27FC236}">
                    <a16:creationId xmlns:a16="http://schemas.microsoft.com/office/drawing/2014/main" id="{62E8D04B-F625-C215-AEFA-2276A1C3A756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2080183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3" name="Google Shape;1033;p23">
              <a:extLst>
                <a:ext uri="{FF2B5EF4-FFF2-40B4-BE49-F238E27FC236}">
                  <a16:creationId xmlns:a16="http://schemas.microsoft.com/office/drawing/2014/main" id="{735B571B-5A0B-B78B-BF27-585F63E24495}"/>
                </a:ext>
              </a:extLst>
            </p:cNvPr>
            <p:cNvGrpSpPr/>
            <p:nvPr/>
          </p:nvGrpSpPr>
          <p:grpSpPr>
            <a:xfrm rot="-5400000">
              <a:off x="-1765147" y="1922614"/>
              <a:ext cx="3796129" cy="173917"/>
              <a:chOff x="0" y="-38100"/>
              <a:chExt cx="1964841" cy="90018"/>
            </a:xfrm>
          </p:grpSpPr>
          <p:sp>
            <p:nvSpPr>
              <p:cNvPr id="1034" name="Google Shape;1034;p23">
                <a:extLst>
                  <a:ext uri="{FF2B5EF4-FFF2-40B4-BE49-F238E27FC236}">
                    <a16:creationId xmlns:a16="http://schemas.microsoft.com/office/drawing/2014/main" id="{1ADCACD4-76EF-2D5C-68B0-7AF1428559E9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51918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51918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51918"/>
                    </a:lnTo>
                    <a:lnTo>
                      <a:pt x="0" y="519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5" name="Google Shape;1035;p23">
                <a:extLst>
                  <a:ext uri="{FF2B5EF4-FFF2-40B4-BE49-F238E27FC236}">
                    <a16:creationId xmlns:a16="http://schemas.microsoft.com/office/drawing/2014/main" id="{9189BC44-F1C9-3881-6FAA-7670833A314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900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6" name="Google Shape;1036;p23">
              <a:extLst>
                <a:ext uri="{FF2B5EF4-FFF2-40B4-BE49-F238E27FC236}">
                  <a16:creationId xmlns:a16="http://schemas.microsoft.com/office/drawing/2014/main" id="{500C5A69-A073-306F-8439-DE24C4A3D5CE}"/>
                </a:ext>
              </a:extLst>
            </p:cNvPr>
            <p:cNvGrpSpPr/>
            <p:nvPr/>
          </p:nvGrpSpPr>
          <p:grpSpPr>
            <a:xfrm>
              <a:off x="219875" y="3732021"/>
              <a:ext cx="9357231" cy="175615"/>
              <a:chOff x="0" y="-38100"/>
              <a:chExt cx="4843215" cy="90897"/>
            </a:xfrm>
          </p:grpSpPr>
          <p:sp>
            <p:nvSpPr>
              <p:cNvPr id="1037" name="Google Shape;1037;p23">
                <a:extLst>
                  <a:ext uri="{FF2B5EF4-FFF2-40B4-BE49-F238E27FC236}">
                    <a16:creationId xmlns:a16="http://schemas.microsoft.com/office/drawing/2014/main" id="{99486B36-EF52-4270-2F9C-2A8020B8C69A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2797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2797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2797"/>
                    </a:lnTo>
                    <a:lnTo>
                      <a:pt x="0" y="5279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38" name="Google Shape;1038;p23">
                <a:extLst>
                  <a:ext uri="{FF2B5EF4-FFF2-40B4-BE49-F238E27FC236}">
                    <a16:creationId xmlns:a16="http://schemas.microsoft.com/office/drawing/2014/main" id="{E50606BE-6EAB-C6CA-DD85-5876AB3F157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9" name="Google Shape;1039;p23">
              <a:extLst>
                <a:ext uri="{FF2B5EF4-FFF2-40B4-BE49-F238E27FC236}">
                  <a16:creationId xmlns:a16="http://schemas.microsoft.com/office/drawing/2014/main" id="{3BF22870-2759-FB1A-DC18-6F201DDE7DE4}"/>
                </a:ext>
              </a:extLst>
            </p:cNvPr>
            <p:cNvGrpSpPr/>
            <p:nvPr/>
          </p:nvGrpSpPr>
          <p:grpSpPr>
            <a:xfrm>
              <a:off x="219875" y="37897"/>
              <a:ext cx="9480400" cy="188316"/>
              <a:chOff x="0" y="-38100"/>
              <a:chExt cx="4906966" cy="97470"/>
            </a:xfrm>
          </p:grpSpPr>
          <p:sp>
            <p:nvSpPr>
              <p:cNvPr id="1040" name="Google Shape;1040;p23">
                <a:extLst>
                  <a:ext uri="{FF2B5EF4-FFF2-40B4-BE49-F238E27FC236}">
                    <a16:creationId xmlns:a16="http://schemas.microsoft.com/office/drawing/2014/main" id="{E05A60B6-7005-F04C-D8FB-30C666C0CFDA}"/>
                  </a:ext>
                </a:extLst>
              </p:cNvPr>
              <p:cNvSpPr/>
              <p:nvPr/>
            </p:nvSpPr>
            <p:spPr>
              <a:xfrm>
                <a:off x="0" y="0"/>
                <a:ext cx="4906966" cy="59370"/>
              </a:xfrm>
              <a:custGeom>
                <a:avLst/>
                <a:gdLst/>
                <a:ahLst/>
                <a:cxnLst/>
                <a:rect l="l" t="t" r="r" b="b"/>
                <a:pathLst>
                  <a:path w="4906966" h="59370" extrusionOk="0">
                    <a:moveTo>
                      <a:pt x="0" y="0"/>
                    </a:moveTo>
                    <a:lnTo>
                      <a:pt x="4906966" y="0"/>
                    </a:lnTo>
                    <a:lnTo>
                      <a:pt x="4906966" y="59370"/>
                    </a:lnTo>
                    <a:lnTo>
                      <a:pt x="0" y="5937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41" name="Google Shape;1041;p23">
                <a:extLst>
                  <a:ext uri="{FF2B5EF4-FFF2-40B4-BE49-F238E27FC236}">
                    <a16:creationId xmlns:a16="http://schemas.microsoft.com/office/drawing/2014/main" id="{897935EF-9344-A4CA-F83A-15426F8F4FF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906965" cy="974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2" name="Google Shape;1042;p23">
              <a:extLst>
                <a:ext uri="{FF2B5EF4-FFF2-40B4-BE49-F238E27FC236}">
                  <a16:creationId xmlns:a16="http://schemas.microsoft.com/office/drawing/2014/main" id="{73BB91DD-4EBC-4A7B-334D-FBB6F485D5ED}"/>
                </a:ext>
              </a:extLst>
            </p:cNvPr>
            <p:cNvGrpSpPr/>
            <p:nvPr/>
          </p:nvGrpSpPr>
          <p:grpSpPr>
            <a:xfrm rot="-5400000">
              <a:off x="7703820" y="1911184"/>
              <a:ext cx="3796129" cy="196777"/>
              <a:chOff x="0" y="-38100"/>
              <a:chExt cx="1964841" cy="101850"/>
            </a:xfrm>
          </p:grpSpPr>
          <p:sp>
            <p:nvSpPr>
              <p:cNvPr id="1043" name="Google Shape;1043;p23">
                <a:extLst>
                  <a:ext uri="{FF2B5EF4-FFF2-40B4-BE49-F238E27FC236}">
                    <a16:creationId xmlns:a16="http://schemas.microsoft.com/office/drawing/2014/main" id="{8CE072CE-C4CE-2C72-2418-92B7D7443603}"/>
                  </a:ext>
                </a:extLst>
              </p:cNvPr>
              <p:cNvSpPr/>
              <p:nvPr/>
            </p:nvSpPr>
            <p:spPr>
              <a:xfrm>
                <a:off x="0" y="0"/>
                <a:ext cx="1964841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1964841" h="63750" extrusionOk="0">
                    <a:moveTo>
                      <a:pt x="0" y="0"/>
                    </a:moveTo>
                    <a:lnTo>
                      <a:pt x="1964841" y="0"/>
                    </a:lnTo>
                    <a:lnTo>
                      <a:pt x="1964841" y="63750"/>
                    </a:lnTo>
                    <a:lnTo>
                      <a:pt x="0" y="63750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044" name="Google Shape;1044;p23">
                <a:extLst>
                  <a:ext uri="{FF2B5EF4-FFF2-40B4-BE49-F238E27FC236}">
                    <a16:creationId xmlns:a16="http://schemas.microsoft.com/office/drawing/2014/main" id="{B1E1B1CE-865D-1C9A-C2CB-D389A0CA96D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964841" cy="101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5" name="Google Shape;1045;p23">
              <a:extLst>
                <a:ext uri="{FF2B5EF4-FFF2-40B4-BE49-F238E27FC236}">
                  <a16:creationId xmlns:a16="http://schemas.microsoft.com/office/drawing/2014/main" id="{200EF1B7-8FD5-EC94-87B3-B180DE706CD1}"/>
                </a:ext>
              </a:extLst>
            </p:cNvPr>
            <p:cNvSpPr txBox="1"/>
            <p:nvPr/>
          </p:nvSpPr>
          <p:spPr>
            <a:xfrm>
              <a:off x="1248846" y="795232"/>
              <a:ext cx="7306181" cy="1753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6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" name="Google Shape;412;p11">
            <a:extLst>
              <a:ext uri="{FF2B5EF4-FFF2-40B4-BE49-F238E27FC236}">
                <a16:creationId xmlns:a16="http://schemas.microsoft.com/office/drawing/2014/main" id="{B0EA6270-8EA7-B1F5-BAD0-A248579B5FA2}"/>
              </a:ext>
            </a:extLst>
          </p:cNvPr>
          <p:cNvSpPr txBox="1"/>
          <p:nvPr/>
        </p:nvSpPr>
        <p:spPr>
          <a:xfrm>
            <a:off x="3696758" y="4489255"/>
            <a:ext cx="10877100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rgbClr val="5067DC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Method</a:t>
            </a:r>
            <a:endParaRPr sz="3200" dirty="0">
              <a:solidFill>
                <a:srgbClr val="5067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122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99BFC"/>
            </a:gs>
            <a:gs pos="100000">
              <a:srgbClr val="FCFCFC"/>
            </a:gs>
          </a:gsLst>
          <a:lin ang="5400000" scaled="0"/>
        </a:gradFill>
        <a:effectLst/>
      </p:bgPr>
    </p:bg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9" name="Google Shape;697;p17">
            <a:extLst>
              <a:ext uri="{FF2B5EF4-FFF2-40B4-BE49-F238E27FC236}">
                <a16:creationId xmlns:a16="http://schemas.microsoft.com/office/drawing/2014/main" id="{A23E3C97-8A0D-8274-6C33-1D1DACB75398}"/>
              </a:ext>
            </a:extLst>
          </p:cNvPr>
          <p:cNvGrpSpPr/>
          <p:nvPr/>
        </p:nvGrpSpPr>
        <p:grpSpPr>
          <a:xfrm>
            <a:off x="10647590" y="1594854"/>
            <a:ext cx="6293387" cy="1218929"/>
            <a:chOff x="2650665" y="-1"/>
            <a:chExt cx="9932692" cy="3151637"/>
          </a:xfrm>
        </p:grpSpPr>
        <p:grpSp>
          <p:nvGrpSpPr>
            <p:cNvPr id="720" name="Google Shape;698;p17">
              <a:extLst>
                <a:ext uri="{FF2B5EF4-FFF2-40B4-BE49-F238E27FC236}">
                  <a16:creationId xmlns:a16="http://schemas.microsoft.com/office/drawing/2014/main" id="{965C93C7-731C-AF0D-F326-FF2A10C59487}"/>
                </a:ext>
              </a:extLst>
            </p:cNvPr>
            <p:cNvGrpSpPr/>
            <p:nvPr/>
          </p:nvGrpSpPr>
          <p:grpSpPr>
            <a:xfrm rot="-5400000">
              <a:off x="6041192" y="-3390528"/>
              <a:ext cx="3151637" cy="9932692"/>
              <a:chOff x="0" y="-66675"/>
              <a:chExt cx="1631258" cy="5141068"/>
            </a:xfrm>
          </p:grpSpPr>
          <p:sp>
            <p:nvSpPr>
              <p:cNvPr id="733" name="Google Shape;699;p17">
                <a:extLst>
                  <a:ext uri="{FF2B5EF4-FFF2-40B4-BE49-F238E27FC236}">
                    <a16:creationId xmlns:a16="http://schemas.microsoft.com/office/drawing/2014/main" id="{B26165A7-8F9C-6712-56AA-2044EE6E1E29}"/>
                  </a:ext>
                </a:extLst>
              </p:cNvPr>
              <p:cNvSpPr/>
              <p:nvPr/>
            </p:nvSpPr>
            <p:spPr>
              <a:xfrm>
                <a:off x="0" y="0"/>
                <a:ext cx="1631258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1631258" h="5074393" extrusionOk="0">
                    <a:moveTo>
                      <a:pt x="0" y="0"/>
                    </a:moveTo>
                    <a:lnTo>
                      <a:pt x="1631258" y="0"/>
                    </a:lnTo>
                    <a:lnTo>
                      <a:pt x="1631258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34" name="Google Shape;700;p17">
                <a:extLst>
                  <a:ext uri="{FF2B5EF4-FFF2-40B4-BE49-F238E27FC236}">
                    <a16:creationId xmlns:a16="http://schemas.microsoft.com/office/drawing/2014/main" id="{F0BB5752-30C0-846A-CFD4-2829B29BC344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1631258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1" name="Google Shape;701;p17">
              <a:extLst>
                <a:ext uri="{FF2B5EF4-FFF2-40B4-BE49-F238E27FC236}">
                  <a16:creationId xmlns:a16="http://schemas.microsoft.com/office/drawing/2014/main" id="{76409541-ABB7-6601-BB6C-D9C76D6A6339}"/>
                </a:ext>
              </a:extLst>
            </p:cNvPr>
            <p:cNvGrpSpPr/>
            <p:nvPr/>
          </p:nvGrpSpPr>
          <p:grpSpPr>
            <a:xfrm>
              <a:off x="2999358" y="2859536"/>
              <a:ext cx="9357231" cy="180696"/>
              <a:chOff x="0" y="-38100"/>
              <a:chExt cx="4843215" cy="93526"/>
            </a:xfrm>
          </p:grpSpPr>
          <p:sp>
            <p:nvSpPr>
              <p:cNvPr id="731" name="Google Shape;702;p17">
                <a:extLst>
                  <a:ext uri="{FF2B5EF4-FFF2-40B4-BE49-F238E27FC236}">
                    <a16:creationId xmlns:a16="http://schemas.microsoft.com/office/drawing/2014/main" id="{7DB341D9-3998-DD0F-4891-2B6C549E7DE8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5426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5426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5426"/>
                    </a:lnTo>
                    <a:lnTo>
                      <a:pt x="0" y="554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32" name="Google Shape;703;p17">
                <a:extLst>
                  <a:ext uri="{FF2B5EF4-FFF2-40B4-BE49-F238E27FC236}">
                    <a16:creationId xmlns:a16="http://schemas.microsoft.com/office/drawing/2014/main" id="{E642FFA7-E273-E433-34D0-A87AAA18072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3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2" name="Google Shape;704;p17">
              <a:extLst>
                <a:ext uri="{FF2B5EF4-FFF2-40B4-BE49-F238E27FC236}">
                  <a16:creationId xmlns:a16="http://schemas.microsoft.com/office/drawing/2014/main" id="{DD93F114-BEBC-7401-EA70-37D216CC0047}"/>
                </a:ext>
              </a:extLst>
            </p:cNvPr>
            <p:cNvGrpSpPr/>
            <p:nvPr/>
          </p:nvGrpSpPr>
          <p:grpSpPr>
            <a:xfrm>
              <a:off x="2992738" y="41485"/>
              <a:ext cx="9363851" cy="185335"/>
              <a:chOff x="0" y="-38100"/>
              <a:chExt cx="4846642" cy="95927"/>
            </a:xfrm>
          </p:grpSpPr>
          <p:sp>
            <p:nvSpPr>
              <p:cNvPr id="729" name="Google Shape;705;p17">
                <a:extLst>
                  <a:ext uri="{FF2B5EF4-FFF2-40B4-BE49-F238E27FC236}">
                    <a16:creationId xmlns:a16="http://schemas.microsoft.com/office/drawing/2014/main" id="{DDAB5646-7F87-7A36-7CC1-8E08C70F0AF4}"/>
                  </a:ext>
                </a:extLst>
              </p:cNvPr>
              <p:cNvSpPr/>
              <p:nvPr/>
            </p:nvSpPr>
            <p:spPr>
              <a:xfrm>
                <a:off x="0" y="0"/>
                <a:ext cx="4846642" cy="57827"/>
              </a:xfrm>
              <a:custGeom>
                <a:avLst/>
                <a:gdLst/>
                <a:ahLst/>
                <a:cxnLst/>
                <a:rect l="l" t="t" r="r" b="b"/>
                <a:pathLst>
                  <a:path w="4846642" h="57827" extrusionOk="0">
                    <a:moveTo>
                      <a:pt x="0" y="0"/>
                    </a:moveTo>
                    <a:lnTo>
                      <a:pt x="4846642" y="0"/>
                    </a:lnTo>
                    <a:lnTo>
                      <a:pt x="4846642" y="57827"/>
                    </a:lnTo>
                    <a:lnTo>
                      <a:pt x="0" y="57827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30" name="Google Shape;706;p17">
                <a:extLst>
                  <a:ext uri="{FF2B5EF4-FFF2-40B4-BE49-F238E27FC236}">
                    <a16:creationId xmlns:a16="http://schemas.microsoft.com/office/drawing/2014/main" id="{1F0EB085-5828-4E51-3FA3-DE2D81B883A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6642" cy="95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3" name="Google Shape;707;p17">
              <a:extLst>
                <a:ext uri="{FF2B5EF4-FFF2-40B4-BE49-F238E27FC236}">
                  <a16:creationId xmlns:a16="http://schemas.microsoft.com/office/drawing/2014/main" id="{12507514-C741-1839-3758-E97BB80FB21E}"/>
                </a:ext>
              </a:extLst>
            </p:cNvPr>
            <p:cNvGrpSpPr/>
            <p:nvPr/>
          </p:nvGrpSpPr>
          <p:grpSpPr>
            <a:xfrm rot="-5400000">
              <a:off x="1447291" y="1488166"/>
              <a:ext cx="2925137" cy="178998"/>
              <a:chOff x="0" y="-38100"/>
              <a:chExt cx="1514024" cy="92647"/>
            </a:xfrm>
          </p:grpSpPr>
          <p:sp>
            <p:nvSpPr>
              <p:cNvPr id="727" name="Google Shape;708;p17">
                <a:extLst>
                  <a:ext uri="{FF2B5EF4-FFF2-40B4-BE49-F238E27FC236}">
                    <a16:creationId xmlns:a16="http://schemas.microsoft.com/office/drawing/2014/main" id="{10269CA8-1853-18BD-A2DA-A80DD37F8A74}"/>
                  </a:ext>
                </a:extLst>
              </p:cNvPr>
              <p:cNvSpPr/>
              <p:nvPr/>
            </p:nvSpPr>
            <p:spPr>
              <a:xfrm>
                <a:off x="0" y="0"/>
                <a:ext cx="1514024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54547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54547"/>
                    </a:lnTo>
                    <a:lnTo>
                      <a:pt x="0" y="545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28" name="Google Shape;709;p17">
                <a:extLst>
                  <a:ext uri="{FF2B5EF4-FFF2-40B4-BE49-F238E27FC236}">
                    <a16:creationId xmlns:a16="http://schemas.microsoft.com/office/drawing/2014/main" id="{731A1E72-A885-B627-F412-ABE256EC530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514024" cy="92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4" name="Google Shape;710;p17">
              <a:extLst>
                <a:ext uri="{FF2B5EF4-FFF2-40B4-BE49-F238E27FC236}">
                  <a16:creationId xmlns:a16="http://schemas.microsoft.com/office/drawing/2014/main" id="{17DA4FC4-2BA4-D117-2B8F-521302C96B5F}"/>
                </a:ext>
              </a:extLst>
            </p:cNvPr>
            <p:cNvGrpSpPr/>
            <p:nvPr/>
          </p:nvGrpSpPr>
          <p:grpSpPr>
            <a:xfrm rot="-5400000">
              <a:off x="10905284" y="1463612"/>
              <a:ext cx="2925137" cy="228105"/>
              <a:chOff x="0" y="-38100"/>
              <a:chExt cx="1514024" cy="118065"/>
            </a:xfrm>
          </p:grpSpPr>
          <p:sp>
            <p:nvSpPr>
              <p:cNvPr id="725" name="Google Shape;711;p17">
                <a:extLst>
                  <a:ext uri="{FF2B5EF4-FFF2-40B4-BE49-F238E27FC236}">
                    <a16:creationId xmlns:a16="http://schemas.microsoft.com/office/drawing/2014/main" id="{BA0877B7-913D-2547-7576-8B11497BDCEB}"/>
                  </a:ext>
                </a:extLst>
              </p:cNvPr>
              <p:cNvSpPr/>
              <p:nvPr/>
            </p:nvSpPr>
            <p:spPr>
              <a:xfrm>
                <a:off x="0" y="0"/>
                <a:ext cx="1514024" cy="79965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79965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79965"/>
                    </a:lnTo>
                    <a:lnTo>
                      <a:pt x="0" y="79965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26" name="Google Shape;712;p17">
                <a:extLst>
                  <a:ext uri="{FF2B5EF4-FFF2-40B4-BE49-F238E27FC236}">
                    <a16:creationId xmlns:a16="http://schemas.microsoft.com/office/drawing/2014/main" id="{C3807834-0F19-218D-43F9-C4A68379145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514024" cy="1180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4" name="Google Shape;697;p17">
            <a:extLst>
              <a:ext uri="{FF2B5EF4-FFF2-40B4-BE49-F238E27FC236}">
                <a16:creationId xmlns:a16="http://schemas.microsoft.com/office/drawing/2014/main" id="{56FE05D1-395D-B099-C69A-3D8DD15F39BD}"/>
              </a:ext>
            </a:extLst>
          </p:cNvPr>
          <p:cNvGrpSpPr/>
          <p:nvPr/>
        </p:nvGrpSpPr>
        <p:grpSpPr>
          <a:xfrm>
            <a:off x="11796656" y="7802362"/>
            <a:ext cx="4231020" cy="1218929"/>
            <a:chOff x="2650665" y="-1"/>
            <a:chExt cx="9932692" cy="3151637"/>
          </a:xfrm>
        </p:grpSpPr>
        <p:grpSp>
          <p:nvGrpSpPr>
            <p:cNvPr id="645" name="Google Shape;698;p17">
              <a:extLst>
                <a:ext uri="{FF2B5EF4-FFF2-40B4-BE49-F238E27FC236}">
                  <a16:creationId xmlns:a16="http://schemas.microsoft.com/office/drawing/2014/main" id="{4509A6F7-62D7-E2BB-9687-75D0E6D1400F}"/>
                </a:ext>
              </a:extLst>
            </p:cNvPr>
            <p:cNvGrpSpPr/>
            <p:nvPr/>
          </p:nvGrpSpPr>
          <p:grpSpPr>
            <a:xfrm rot="-5400000">
              <a:off x="6041192" y="-3390528"/>
              <a:ext cx="3151637" cy="9932692"/>
              <a:chOff x="0" y="-66675"/>
              <a:chExt cx="1631258" cy="5141068"/>
            </a:xfrm>
          </p:grpSpPr>
          <p:sp>
            <p:nvSpPr>
              <p:cNvPr id="658" name="Google Shape;699;p17">
                <a:extLst>
                  <a:ext uri="{FF2B5EF4-FFF2-40B4-BE49-F238E27FC236}">
                    <a16:creationId xmlns:a16="http://schemas.microsoft.com/office/drawing/2014/main" id="{E341403A-E555-E75D-2BA9-25981213042B}"/>
                  </a:ext>
                </a:extLst>
              </p:cNvPr>
              <p:cNvSpPr/>
              <p:nvPr/>
            </p:nvSpPr>
            <p:spPr>
              <a:xfrm>
                <a:off x="0" y="0"/>
                <a:ext cx="1631258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1631258" h="5074393" extrusionOk="0">
                    <a:moveTo>
                      <a:pt x="0" y="0"/>
                    </a:moveTo>
                    <a:lnTo>
                      <a:pt x="1631258" y="0"/>
                    </a:lnTo>
                    <a:lnTo>
                      <a:pt x="1631258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59" name="Google Shape;700;p17">
                <a:extLst>
                  <a:ext uri="{FF2B5EF4-FFF2-40B4-BE49-F238E27FC236}">
                    <a16:creationId xmlns:a16="http://schemas.microsoft.com/office/drawing/2014/main" id="{1CEC3206-3887-0B73-1ABE-F8FDECE002B1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1631258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6" name="Google Shape;701;p17">
              <a:extLst>
                <a:ext uri="{FF2B5EF4-FFF2-40B4-BE49-F238E27FC236}">
                  <a16:creationId xmlns:a16="http://schemas.microsoft.com/office/drawing/2014/main" id="{FDB8FA7B-6FDC-EF1C-6C66-8FBF78C66078}"/>
                </a:ext>
              </a:extLst>
            </p:cNvPr>
            <p:cNvGrpSpPr/>
            <p:nvPr/>
          </p:nvGrpSpPr>
          <p:grpSpPr>
            <a:xfrm>
              <a:off x="2999358" y="2859536"/>
              <a:ext cx="9357231" cy="180696"/>
              <a:chOff x="0" y="-38100"/>
              <a:chExt cx="4843215" cy="93526"/>
            </a:xfrm>
          </p:grpSpPr>
          <p:sp>
            <p:nvSpPr>
              <p:cNvPr id="656" name="Google Shape;702;p17">
                <a:extLst>
                  <a:ext uri="{FF2B5EF4-FFF2-40B4-BE49-F238E27FC236}">
                    <a16:creationId xmlns:a16="http://schemas.microsoft.com/office/drawing/2014/main" id="{6812A4B6-5700-E4B0-A47A-139C0908CBCF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5426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5426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5426"/>
                    </a:lnTo>
                    <a:lnTo>
                      <a:pt x="0" y="554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57" name="Google Shape;703;p17">
                <a:extLst>
                  <a:ext uri="{FF2B5EF4-FFF2-40B4-BE49-F238E27FC236}">
                    <a16:creationId xmlns:a16="http://schemas.microsoft.com/office/drawing/2014/main" id="{22E8E2B7-8E5B-CB61-650C-BB988120763C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3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7" name="Google Shape;704;p17">
              <a:extLst>
                <a:ext uri="{FF2B5EF4-FFF2-40B4-BE49-F238E27FC236}">
                  <a16:creationId xmlns:a16="http://schemas.microsoft.com/office/drawing/2014/main" id="{3B20A36D-61EC-44B2-3B40-3334309EAD1D}"/>
                </a:ext>
              </a:extLst>
            </p:cNvPr>
            <p:cNvGrpSpPr/>
            <p:nvPr/>
          </p:nvGrpSpPr>
          <p:grpSpPr>
            <a:xfrm>
              <a:off x="2992738" y="41485"/>
              <a:ext cx="9363851" cy="185335"/>
              <a:chOff x="0" y="-38100"/>
              <a:chExt cx="4846642" cy="95927"/>
            </a:xfrm>
          </p:grpSpPr>
          <p:sp>
            <p:nvSpPr>
              <p:cNvPr id="654" name="Google Shape;705;p17">
                <a:extLst>
                  <a:ext uri="{FF2B5EF4-FFF2-40B4-BE49-F238E27FC236}">
                    <a16:creationId xmlns:a16="http://schemas.microsoft.com/office/drawing/2014/main" id="{DC3EE966-D63B-5906-7DA0-B5CFD2C3EE94}"/>
                  </a:ext>
                </a:extLst>
              </p:cNvPr>
              <p:cNvSpPr/>
              <p:nvPr/>
            </p:nvSpPr>
            <p:spPr>
              <a:xfrm>
                <a:off x="0" y="0"/>
                <a:ext cx="4846642" cy="57827"/>
              </a:xfrm>
              <a:custGeom>
                <a:avLst/>
                <a:gdLst/>
                <a:ahLst/>
                <a:cxnLst/>
                <a:rect l="l" t="t" r="r" b="b"/>
                <a:pathLst>
                  <a:path w="4846642" h="57827" extrusionOk="0">
                    <a:moveTo>
                      <a:pt x="0" y="0"/>
                    </a:moveTo>
                    <a:lnTo>
                      <a:pt x="4846642" y="0"/>
                    </a:lnTo>
                    <a:lnTo>
                      <a:pt x="4846642" y="57827"/>
                    </a:lnTo>
                    <a:lnTo>
                      <a:pt x="0" y="57827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55" name="Google Shape;706;p17">
                <a:extLst>
                  <a:ext uri="{FF2B5EF4-FFF2-40B4-BE49-F238E27FC236}">
                    <a16:creationId xmlns:a16="http://schemas.microsoft.com/office/drawing/2014/main" id="{4D3CE37E-4C8C-F022-3A23-3C8161D4604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6642" cy="95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8" name="Google Shape;707;p17">
              <a:extLst>
                <a:ext uri="{FF2B5EF4-FFF2-40B4-BE49-F238E27FC236}">
                  <a16:creationId xmlns:a16="http://schemas.microsoft.com/office/drawing/2014/main" id="{63695FBB-24C7-9504-15E7-DC2FB715E4C1}"/>
                </a:ext>
              </a:extLst>
            </p:cNvPr>
            <p:cNvGrpSpPr/>
            <p:nvPr/>
          </p:nvGrpSpPr>
          <p:grpSpPr>
            <a:xfrm rot="-5400000">
              <a:off x="1447291" y="1488166"/>
              <a:ext cx="2925137" cy="178998"/>
              <a:chOff x="0" y="-38100"/>
              <a:chExt cx="1514024" cy="92647"/>
            </a:xfrm>
          </p:grpSpPr>
          <p:sp>
            <p:nvSpPr>
              <p:cNvPr id="652" name="Google Shape;708;p17">
                <a:extLst>
                  <a:ext uri="{FF2B5EF4-FFF2-40B4-BE49-F238E27FC236}">
                    <a16:creationId xmlns:a16="http://schemas.microsoft.com/office/drawing/2014/main" id="{A8B91386-090A-613A-5413-D9F98857652E}"/>
                  </a:ext>
                </a:extLst>
              </p:cNvPr>
              <p:cNvSpPr/>
              <p:nvPr/>
            </p:nvSpPr>
            <p:spPr>
              <a:xfrm>
                <a:off x="0" y="0"/>
                <a:ext cx="1514024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54547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54547"/>
                    </a:lnTo>
                    <a:lnTo>
                      <a:pt x="0" y="545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53" name="Google Shape;709;p17">
                <a:extLst>
                  <a:ext uri="{FF2B5EF4-FFF2-40B4-BE49-F238E27FC236}">
                    <a16:creationId xmlns:a16="http://schemas.microsoft.com/office/drawing/2014/main" id="{C672D3C4-8897-3E21-02DA-BBC82E80DCC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514024" cy="92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9" name="Google Shape;710;p17">
              <a:extLst>
                <a:ext uri="{FF2B5EF4-FFF2-40B4-BE49-F238E27FC236}">
                  <a16:creationId xmlns:a16="http://schemas.microsoft.com/office/drawing/2014/main" id="{CDB8990E-6B65-05C0-5280-572D37CB6976}"/>
                </a:ext>
              </a:extLst>
            </p:cNvPr>
            <p:cNvGrpSpPr/>
            <p:nvPr/>
          </p:nvGrpSpPr>
          <p:grpSpPr>
            <a:xfrm rot="-5400000">
              <a:off x="10905284" y="1463612"/>
              <a:ext cx="2925137" cy="228105"/>
              <a:chOff x="0" y="-38100"/>
              <a:chExt cx="1514024" cy="118065"/>
            </a:xfrm>
          </p:grpSpPr>
          <p:sp>
            <p:nvSpPr>
              <p:cNvPr id="650" name="Google Shape;711;p17">
                <a:extLst>
                  <a:ext uri="{FF2B5EF4-FFF2-40B4-BE49-F238E27FC236}">
                    <a16:creationId xmlns:a16="http://schemas.microsoft.com/office/drawing/2014/main" id="{65AFC053-C4F4-783F-4620-6506B820B5AD}"/>
                  </a:ext>
                </a:extLst>
              </p:cNvPr>
              <p:cNvSpPr/>
              <p:nvPr/>
            </p:nvSpPr>
            <p:spPr>
              <a:xfrm>
                <a:off x="0" y="0"/>
                <a:ext cx="1514024" cy="79965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79965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79965"/>
                    </a:lnTo>
                    <a:lnTo>
                      <a:pt x="0" y="79965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51" name="Google Shape;712;p17">
                <a:extLst>
                  <a:ext uri="{FF2B5EF4-FFF2-40B4-BE49-F238E27FC236}">
                    <a16:creationId xmlns:a16="http://schemas.microsoft.com/office/drawing/2014/main" id="{A473C517-9D33-65DA-BB58-FFBE68A78A2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514024" cy="1180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1" name="Google Shape;691;p17"/>
          <p:cNvGrpSpPr/>
          <p:nvPr/>
        </p:nvGrpSpPr>
        <p:grpSpPr>
          <a:xfrm>
            <a:off x="0" y="-144661"/>
            <a:ext cx="18288000" cy="1036201"/>
            <a:chOff x="0" y="-38100"/>
            <a:chExt cx="4816593" cy="272909"/>
          </a:xfrm>
        </p:grpSpPr>
        <p:sp>
          <p:nvSpPr>
            <p:cNvPr id="692" name="Google Shape;692;p17"/>
            <p:cNvSpPr/>
            <p:nvPr/>
          </p:nvSpPr>
          <p:spPr>
            <a:xfrm>
              <a:off x="0" y="0"/>
              <a:ext cx="4816592" cy="234809"/>
            </a:xfrm>
            <a:custGeom>
              <a:avLst/>
              <a:gdLst/>
              <a:ahLst/>
              <a:cxnLst/>
              <a:rect l="l" t="t" r="r" b="b"/>
              <a:pathLst>
                <a:path w="4816592" h="23480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4809"/>
                  </a:lnTo>
                  <a:lnTo>
                    <a:pt x="0" y="234809"/>
                  </a:lnTo>
                  <a:close/>
                </a:path>
              </a:pathLst>
            </a:custGeom>
            <a:solidFill>
              <a:srgbClr val="5067DC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3" name="Google Shape;693;p17"/>
            <p:cNvSpPr txBox="1"/>
            <p:nvPr/>
          </p:nvSpPr>
          <p:spPr>
            <a:xfrm>
              <a:off x="0" y="-38100"/>
              <a:ext cx="4816593" cy="272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4" name="Google Shape;694;p17"/>
          <p:cNvSpPr/>
          <p:nvPr/>
        </p:nvSpPr>
        <p:spPr>
          <a:xfrm>
            <a:off x="17170177" y="223297"/>
            <a:ext cx="463997" cy="463997"/>
          </a:xfrm>
          <a:custGeom>
            <a:avLst/>
            <a:gdLst/>
            <a:ahLst/>
            <a:cxnLst/>
            <a:rect l="l" t="t" r="r" b="b"/>
            <a:pathLst>
              <a:path w="6352540" h="6352540" extrusionOk="0">
                <a:moveTo>
                  <a:pt x="6352540" y="0"/>
                </a:moveTo>
                <a:lnTo>
                  <a:pt x="6352540" y="1410970"/>
                </a:lnTo>
                <a:lnTo>
                  <a:pt x="5646420" y="1410970"/>
                </a:lnTo>
                <a:lnTo>
                  <a:pt x="5646420" y="2117090"/>
                </a:lnTo>
                <a:lnTo>
                  <a:pt x="4940300" y="2117090"/>
                </a:lnTo>
                <a:lnTo>
                  <a:pt x="4940300" y="2823210"/>
                </a:lnTo>
                <a:lnTo>
                  <a:pt x="4234180" y="2823210"/>
                </a:lnTo>
                <a:lnTo>
                  <a:pt x="4234180" y="3529330"/>
                </a:lnTo>
                <a:lnTo>
                  <a:pt x="4940300" y="3529330"/>
                </a:lnTo>
                <a:lnTo>
                  <a:pt x="4940300" y="4235450"/>
                </a:lnTo>
                <a:lnTo>
                  <a:pt x="5646420" y="4235450"/>
                </a:lnTo>
                <a:lnTo>
                  <a:pt x="5646420" y="4941570"/>
                </a:lnTo>
                <a:lnTo>
                  <a:pt x="6352540" y="4941570"/>
                </a:lnTo>
                <a:lnTo>
                  <a:pt x="6352540" y="6352540"/>
                </a:lnTo>
                <a:lnTo>
                  <a:pt x="4941570" y="6352540"/>
                </a:lnTo>
                <a:lnTo>
                  <a:pt x="4941570" y="5646420"/>
                </a:lnTo>
                <a:lnTo>
                  <a:pt x="4235450" y="5646420"/>
                </a:lnTo>
                <a:lnTo>
                  <a:pt x="4235450" y="4940300"/>
                </a:lnTo>
                <a:lnTo>
                  <a:pt x="3529330" y="4940300"/>
                </a:lnTo>
                <a:lnTo>
                  <a:pt x="3529330" y="4234180"/>
                </a:lnTo>
                <a:lnTo>
                  <a:pt x="2823210" y="4234180"/>
                </a:lnTo>
                <a:lnTo>
                  <a:pt x="2823210" y="4940300"/>
                </a:lnTo>
                <a:lnTo>
                  <a:pt x="2117090" y="4940300"/>
                </a:lnTo>
                <a:lnTo>
                  <a:pt x="2117090" y="5646420"/>
                </a:lnTo>
                <a:lnTo>
                  <a:pt x="1410970" y="5646420"/>
                </a:lnTo>
                <a:lnTo>
                  <a:pt x="1410970" y="6352540"/>
                </a:lnTo>
                <a:lnTo>
                  <a:pt x="0" y="6352540"/>
                </a:lnTo>
                <a:cubicBezTo>
                  <a:pt x="0" y="6352540"/>
                  <a:pt x="0" y="5124450"/>
                  <a:pt x="0" y="4939030"/>
                </a:cubicBezTo>
                <a:lnTo>
                  <a:pt x="706120" y="4939030"/>
                </a:lnTo>
                <a:lnTo>
                  <a:pt x="706120" y="4232910"/>
                </a:lnTo>
                <a:lnTo>
                  <a:pt x="1412240" y="4232910"/>
                </a:lnTo>
                <a:lnTo>
                  <a:pt x="1412240" y="3526790"/>
                </a:lnTo>
                <a:lnTo>
                  <a:pt x="2118360" y="3526790"/>
                </a:lnTo>
                <a:lnTo>
                  <a:pt x="2118360" y="2820670"/>
                </a:lnTo>
                <a:lnTo>
                  <a:pt x="1412240" y="2820670"/>
                </a:lnTo>
                <a:lnTo>
                  <a:pt x="1412240" y="2114550"/>
                </a:lnTo>
                <a:lnTo>
                  <a:pt x="708660" y="2114550"/>
                </a:lnTo>
                <a:lnTo>
                  <a:pt x="708660" y="1408430"/>
                </a:lnTo>
                <a:lnTo>
                  <a:pt x="0" y="1408430"/>
                </a:lnTo>
                <a:lnTo>
                  <a:pt x="0" y="0"/>
                </a:lnTo>
                <a:lnTo>
                  <a:pt x="1413510" y="0"/>
                </a:lnTo>
                <a:lnTo>
                  <a:pt x="1413510" y="706120"/>
                </a:lnTo>
                <a:lnTo>
                  <a:pt x="2119630" y="706120"/>
                </a:lnTo>
                <a:lnTo>
                  <a:pt x="2119630" y="1412240"/>
                </a:lnTo>
                <a:lnTo>
                  <a:pt x="2825750" y="1412240"/>
                </a:lnTo>
                <a:lnTo>
                  <a:pt x="2825750" y="2118360"/>
                </a:lnTo>
                <a:lnTo>
                  <a:pt x="3531870" y="2118360"/>
                </a:lnTo>
                <a:lnTo>
                  <a:pt x="3531870" y="1412240"/>
                </a:lnTo>
                <a:lnTo>
                  <a:pt x="4237990" y="1412240"/>
                </a:lnTo>
                <a:lnTo>
                  <a:pt x="4237990" y="706120"/>
                </a:lnTo>
                <a:lnTo>
                  <a:pt x="4944110" y="706120"/>
                </a:lnTo>
                <a:lnTo>
                  <a:pt x="4944110" y="0"/>
                </a:lnTo>
                <a:lnTo>
                  <a:pt x="6352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" name="Google Shape;697;p17"/>
          <p:cNvGrpSpPr/>
          <p:nvPr/>
        </p:nvGrpSpPr>
        <p:grpSpPr>
          <a:xfrm>
            <a:off x="2066843" y="1539121"/>
            <a:ext cx="3132111" cy="1218929"/>
            <a:chOff x="2650665" y="-1"/>
            <a:chExt cx="9932692" cy="3151637"/>
          </a:xfrm>
        </p:grpSpPr>
        <p:grpSp>
          <p:nvGrpSpPr>
            <p:cNvPr id="698" name="Google Shape;698;p17"/>
            <p:cNvGrpSpPr/>
            <p:nvPr/>
          </p:nvGrpSpPr>
          <p:grpSpPr>
            <a:xfrm rot="-5400000">
              <a:off x="6041192" y="-3390528"/>
              <a:ext cx="3151637" cy="9932692"/>
              <a:chOff x="0" y="-66675"/>
              <a:chExt cx="1631258" cy="5141068"/>
            </a:xfrm>
          </p:grpSpPr>
          <p:sp>
            <p:nvSpPr>
              <p:cNvPr id="699" name="Google Shape;699;p17"/>
              <p:cNvSpPr/>
              <p:nvPr/>
            </p:nvSpPr>
            <p:spPr>
              <a:xfrm>
                <a:off x="0" y="0"/>
                <a:ext cx="1631258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1631258" h="5074393" extrusionOk="0">
                    <a:moveTo>
                      <a:pt x="0" y="0"/>
                    </a:moveTo>
                    <a:lnTo>
                      <a:pt x="1631258" y="0"/>
                    </a:lnTo>
                    <a:lnTo>
                      <a:pt x="1631258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00" name="Google Shape;700;p17"/>
              <p:cNvSpPr txBox="1"/>
              <p:nvPr/>
            </p:nvSpPr>
            <p:spPr>
              <a:xfrm>
                <a:off x="0" y="-66675"/>
                <a:ext cx="1631258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7"/>
            <p:cNvGrpSpPr/>
            <p:nvPr/>
          </p:nvGrpSpPr>
          <p:grpSpPr>
            <a:xfrm>
              <a:off x="2999358" y="2859536"/>
              <a:ext cx="9357231" cy="180696"/>
              <a:chOff x="0" y="-38100"/>
              <a:chExt cx="4843215" cy="93526"/>
            </a:xfrm>
          </p:grpSpPr>
          <p:sp>
            <p:nvSpPr>
              <p:cNvPr id="702" name="Google Shape;702;p17"/>
              <p:cNvSpPr/>
              <p:nvPr/>
            </p:nvSpPr>
            <p:spPr>
              <a:xfrm>
                <a:off x="0" y="0"/>
                <a:ext cx="4843215" cy="55426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5426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5426"/>
                    </a:lnTo>
                    <a:lnTo>
                      <a:pt x="0" y="554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03" name="Google Shape;703;p17"/>
              <p:cNvSpPr txBox="1"/>
              <p:nvPr/>
            </p:nvSpPr>
            <p:spPr>
              <a:xfrm>
                <a:off x="0" y="-38100"/>
                <a:ext cx="4843215" cy="93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4" name="Google Shape;704;p17"/>
            <p:cNvGrpSpPr/>
            <p:nvPr/>
          </p:nvGrpSpPr>
          <p:grpSpPr>
            <a:xfrm>
              <a:off x="2992738" y="41485"/>
              <a:ext cx="9363851" cy="185335"/>
              <a:chOff x="0" y="-38100"/>
              <a:chExt cx="4846642" cy="95927"/>
            </a:xfrm>
          </p:grpSpPr>
          <p:sp>
            <p:nvSpPr>
              <p:cNvPr id="705" name="Google Shape;705;p17"/>
              <p:cNvSpPr/>
              <p:nvPr/>
            </p:nvSpPr>
            <p:spPr>
              <a:xfrm>
                <a:off x="0" y="0"/>
                <a:ext cx="4846642" cy="57827"/>
              </a:xfrm>
              <a:custGeom>
                <a:avLst/>
                <a:gdLst/>
                <a:ahLst/>
                <a:cxnLst/>
                <a:rect l="l" t="t" r="r" b="b"/>
                <a:pathLst>
                  <a:path w="4846642" h="57827" extrusionOk="0">
                    <a:moveTo>
                      <a:pt x="0" y="0"/>
                    </a:moveTo>
                    <a:lnTo>
                      <a:pt x="4846642" y="0"/>
                    </a:lnTo>
                    <a:lnTo>
                      <a:pt x="4846642" y="57827"/>
                    </a:lnTo>
                    <a:lnTo>
                      <a:pt x="0" y="57827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06" name="Google Shape;706;p17"/>
              <p:cNvSpPr txBox="1"/>
              <p:nvPr/>
            </p:nvSpPr>
            <p:spPr>
              <a:xfrm>
                <a:off x="0" y="-38100"/>
                <a:ext cx="4846642" cy="95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7" name="Google Shape;707;p17"/>
            <p:cNvGrpSpPr/>
            <p:nvPr/>
          </p:nvGrpSpPr>
          <p:grpSpPr>
            <a:xfrm rot="-5400000">
              <a:off x="1447291" y="1488166"/>
              <a:ext cx="2925137" cy="178998"/>
              <a:chOff x="0" y="-38100"/>
              <a:chExt cx="1514024" cy="92647"/>
            </a:xfrm>
          </p:grpSpPr>
          <p:sp>
            <p:nvSpPr>
              <p:cNvPr id="708" name="Google Shape;708;p17"/>
              <p:cNvSpPr/>
              <p:nvPr/>
            </p:nvSpPr>
            <p:spPr>
              <a:xfrm>
                <a:off x="0" y="0"/>
                <a:ext cx="1514024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54547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54547"/>
                    </a:lnTo>
                    <a:lnTo>
                      <a:pt x="0" y="545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09" name="Google Shape;709;p17"/>
              <p:cNvSpPr txBox="1"/>
              <p:nvPr/>
            </p:nvSpPr>
            <p:spPr>
              <a:xfrm>
                <a:off x="0" y="-38100"/>
                <a:ext cx="1514024" cy="92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0" name="Google Shape;710;p17"/>
            <p:cNvGrpSpPr/>
            <p:nvPr/>
          </p:nvGrpSpPr>
          <p:grpSpPr>
            <a:xfrm rot="-5400000">
              <a:off x="10905284" y="1463612"/>
              <a:ext cx="2925137" cy="228105"/>
              <a:chOff x="0" y="-38100"/>
              <a:chExt cx="1514024" cy="118065"/>
            </a:xfrm>
          </p:grpSpPr>
          <p:sp>
            <p:nvSpPr>
              <p:cNvPr id="711" name="Google Shape;711;p17"/>
              <p:cNvSpPr/>
              <p:nvPr/>
            </p:nvSpPr>
            <p:spPr>
              <a:xfrm>
                <a:off x="0" y="0"/>
                <a:ext cx="1514024" cy="79965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79965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79965"/>
                    </a:lnTo>
                    <a:lnTo>
                      <a:pt x="0" y="79965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12" name="Google Shape;712;p17"/>
              <p:cNvSpPr txBox="1"/>
              <p:nvPr/>
            </p:nvSpPr>
            <p:spPr>
              <a:xfrm>
                <a:off x="0" y="-38100"/>
                <a:ext cx="1514024" cy="1180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10" name="Google Shape;810;p17"/>
          <p:cNvSpPr txBox="1"/>
          <p:nvPr/>
        </p:nvSpPr>
        <p:spPr>
          <a:xfrm>
            <a:off x="653827" y="242837"/>
            <a:ext cx="10877100" cy="1023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TW" sz="3350" dirty="0">
                <a:solidFill>
                  <a:schemeClr val="bg1"/>
                </a:solidFill>
                <a:latin typeface="Press Start 2P" panose="02020500000000000000" charset="0"/>
                <a:ea typeface="Calibri"/>
                <a:cs typeface="Calibri"/>
                <a:sym typeface="Calibri"/>
              </a:rPr>
              <a:t>Data preprocessing 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BB247F6-EAC2-F7A0-134F-91AFD87A980B}"/>
              </a:ext>
            </a:extLst>
          </p:cNvPr>
          <p:cNvSpPr txBox="1"/>
          <p:nvPr/>
        </p:nvSpPr>
        <p:spPr>
          <a:xfrm>
            <a:off x="2233260" y="1869682"/>
            <a:ext cx="27992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Audio (.wav)</a:t>
            </a:r>
          </a:p>
        </p:txBody>
      </p:sp>
      <p:grpSp>
        <p:nvGrpSpPr>
          <p:cNvPr id="7" name="Google Shape;697;p17">
            <a:extLst>
              <a:ext uri="{FF2B5EF4-FFF2-40B4-BE49-F238E27FC236}">
                <a16:creationId xmlns:a16="http://schemas.microsoft.com/office/drawing/2014/main" id="{FFC26294-DEB4-C02A-4849-12FD57161BA2}"/>
              </a:ext>
            </a:extLst>
          </p:cNvPr>
          <p:cNvGrpSpPr/>
          <p:nvPr/>
        </p:nvGrpSpPr>
        <p:grpSpPr>
          <a:xfrm>
            <a:off x="2002620" y="4739467"/>
            <a:ext cx="3696051" cy="1218929"/>
            <a:chOff x="2650665" y="-1"/>
            <a:chExt cx="9932692" cy="3151637"/>
          </a:xfrm>
        </p:grpSpPr>
        <p:grpSp>
          <p:nvGrpSpPr>
            <p:cNvPr id="8" name="Google Shape;698;p17">
              <a:extLst>
                <a:ext uri="{FF2B5EF4-FFF2-40B4-BE49-F238E27FC236}">
                  <a16:creationId xmlns:a16="http://schemas.microsoft.com/office/drawing/2014/main" id="{45BC1312-B6C7-13A5-2BD9-7D1043DBC6CD}"/>
                </a:ext>
              </a:extLst>
            </p:cNvPr>
            <p:cNvGrpSpPr/>
            <p:nvPr/>
          </p:nvGrpSpPr>
          <p:grpSpPr>
            <a:xfrm rot="-5400000">
              <a:off x="6041192" y="-3390528"/>
              <a:ext cx="3151637" cy="9932692"/>
              <a:chOff x="0" y="-66675"/>
              <a:chExt cx="1631258" cy="5141068"/>
            </a:xfrm>
          </p:grpSpPr>
          <p:sp>
            <p:nvSpPr>
              <p:cNvPr id="21" name="Google Shape;699;p17">
                <a:extLst>
                  <a:ext uri="{FF2B5EF4-FFF2-40B4-BE49-F238E27FC236}">
                    <a16:creationId xmlns:a16="http://schemas.microsoft.com/office/drawing/2014/main" id="{107B4485-6457-6BA4-7630-EC02B4835274}"/>
                  </a:ext>
                </a:extLst>
              </p:cNvPr>
              <p:cNvSpPr/>
              <p:nvPr/>
            </p:nvSpPr>
            <p:spPr>
              <a:xfrm>
                <a:off x="0" y="0"/>
                <a:ext cx="1631258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1631258" h="5074393" extrusionOk="0">
                    <a:moveTo>
                      <a:pt x="0" y="0"/>
                    </a:moveTo>
                    <a:lnTo>
                      <a:pt x="1631258" y="0"/>
                    </a:lnTo>
                    <a:lnTo>
                      <a:pt x="1631258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2" name="Google Shape;700;p17">
                <a:extLst>
                  <a:ext uri="{FF2B5EF4-FFF2-40B4-BE49-F238E27FC236}">
                    <a16:creationId xmlns:a16="http://schemas.microsoft.com/office/drawing/2014/main" id="{E2223F5B-0169-28E4-C208-91BFB5C08C81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1631258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701;p17">
              <a:extLst>
                <a:ext uri="{FF2B5EF4-FFF2-40B4-BE49-F238E27FC236}">
                  <a16:creationId xmlns:a16="http://schemas.microsoft.com/office/drawing/2014/main" id="{78D0AB1A-D1C2-F338-46B8-6449B4D1374C}"/>
                </a:ext>
              </a:extLst>
            </p:cNvPr>
            <p:cNvGrpSpPr/>
            <p:nvPr/>
          </p:nvGrpSpPr>
          <p:grpSpPr>
            <a:xfrm>
              <a:off x="2999358" y="2859536"/>
              <a:ext cx="9357231" cy="180696"/>
              <a:chOff x="0" y="-38100"/>
              <a:chExt cx="4843215" cy="93526"/>
            </a:xfrm>
          </p:grpSpPr>
          <p:sp>
            <p:nvSpPr>
              <p:cNvPr id="19" name="Google Shape;702;p17">
                <a:extLst>
                  <a:ext uri="{FF2B5EF4-FFF2-40B4-BE49-F238E27FC236}">
                    <a16:creationId xmlns:a16="http://schemas.microsoft.com/office/drawing/2014/main" id="{27AD0478-0A60-062F-0916-5B64C2F56598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5426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5426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5426"/>
                    </a:lnTo>
                    <a:lnTo>
                      <a:pt x="0" y="554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0" name="Google Shape;703;p17">
                <a:extLst>
                  <a:ext uri="{FF2B5EF4-FFF2-40B4-BE49-F238E27FC236}">
                    <a16:creationId xmlns:a16="http://schemas.microsoft.com/office/drawing/2014/main" id="{925B2D37-50DD-CBC8-3F69-79C43246FBE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3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704;p17">
              <a:extLst>
                <a:ext uri="{FF2B5EF4-FFF2-40B4-BE49-F238E27FC236}">
                  <a16:creationId xmlns:a16="http://schemas.microsoft.com/office/drawing/2014/main" id="{FED54F43-0A15-F4B4-6C04-FC3BF9618BAE}"/>
                </a:ext>
              </a:extLst>
            </p:cNvPr>
            <p:cNvGrpSpPr/>
            <p:nvPr/>
          </p:nvGrpSpPr>
          <p:grpSpPr>
            <a:xfrm>
              <a:off x="2992738" y="41485"/>
              <a:ext cx="9363851" cy="185335"/>
              <a:chOff x="0" y="-38100"/>
              <a:chExt cx="4846642" cy="95927"/>
            </a:xfrm>
          </p:grpSpPr>
          <p:sp>
            <p:nvSpPr>
              <p:cNvPr id="17" name="Google Shape;705;p17">
                <a:extLst>
                  <a:ext uri="{FF2B5EF4-FFF2-40B4-BE49-F238E27FC236}">
                    <a16:creationId xmlns:a16="http://schemas.microsoft.com/office/drawing/2014/main" id="{413F51F5-9AC3-4F41-8851-DF9473882F48}"/>
                  </a:ext>
                </a:extLst>
              </p:cNvPr>
              <p:cNvSpPr/>
              <p:nvPr/>
            </p:nvSpPr>
            <p:spPr>
              <a:xfrm>
                <a:off x="0" y="0"/>
                <a:ext cx="4846642" cy="57827"/>
              </a:xfrm>
              <a:custGeom>
                <a:avLst/>
                <a:gdLst/>
                <a:ahLst/>
                <a:cxnLst/>
                <a:rect l="l" t="t" r="r" b="b"/>
                <a:pathLst>
                  <a:path w="4846642" h="57827" extrusionOk="0">
                    <a:moveTo>
                      <a:pt x="0" y="0"/>
                    </a:moveTo>
                    <a:lnTo>
                      <a:pt x="4846642" y="0"/>
                    </a:lnTo>
                    <a:lnTo>
                      <a:pt x="4846642" y="57827"/>
                    </a:lnTo>
                    <a:lnTo>
                      <a:pt x="0" y="57827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8" name="Google Shape;706;p17">
                <a:extLst>
                  <a:ext uri="{FF2B5EF4-FFF2-40B4-BE49-F238E27FC236}">
                    <a16:creationId xmlns:a16="http://schemas.microsoft.com/office/drawing/2014/main" id="{F02038CD-8A50-B311-EE01-B9C8A80BE55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6642" cy="95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" name="Google Shape;707;p17">
              <a:extLst>
                <a:ext uri="{FF2B5EF4-FFF2-40B4-BE49-F238E27FC236}">
                  <a16:creationId xmlns:a16="http://schemas.microsoft.com/office/drawing/2014/main" id="{C87C5478-9909-E55E-3F99-3395CC8E4CF4}"/>
                </a:ext>
              </a:extLst>
            </p:cNvPr>
            <p:cNvGrpSpPr/>
            <p:nvPr/>
          </p:nvGrpSpPr>
          <p:grpSpPr>
            <a:xfrm rot="-5400000">
              <a:off x="1447291" y="1488166"/>
              <a:ext cx="2925137" cy="178998"/>
              <a:chOff x="0" y="-38100"/>
              <a:chExt cx="1514024" cy="92647"/>
            </a:xfrm>
          </p:grpSpPr>
          <p:sp>
            <p:nvSpPr>
              <p:cNvPr id="15" name="Google Shape;708;p17">
                <a:extLst>
                  <a:ext uri="{FF2B5EF4-FFF2-40B4-BE49-F238E27FC236}">
                    <a16:creationId xmlns:a16="http://schemas.microsoft.com/office/drawing/2014/main" id="{D45598B0-A48F-F091-8660-1F2EB38CFD7A}"/>
                  </a:ext>
                </a:extLst>
              </p:cNvPr>
              <p:cNvSpPr/>
              <p:nvPr/>
            </p:nvSpPr>
            <p:spPr>
              <a:xfrm>
                <a:off x="0" y="0"/>
                <a:ext cx="1514024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54547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54547"/>
                    </a:lnTo>
                    <a:lnTo>
                      <a:pt x="0" y="545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6" name="Google Shape;709;p17">
                <a:extLst>
                  <a:ext uri="{FF2B5EF4-FFF2-40B4-BE49-F238E27FC236}">
                    <a16:creationId xmlns:a16="http://schemas.microsoft.com/office/drawing/2014/main" id="{EAF67B32-15E7-A747-C08B-7F25F8A9069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514024" cy="92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710;p17">
              <a:extLst>
                <a:ext uri="{FF2B5EF4-FFF2-40B4-BE49-F238E27FC236}">
                  <a16:creationId xmlns:a16="http://schemas.microsoft.com/office/drawing/2014/main" id="{8CA05B40-1A05-2632-EC06-4017D2E6520D}"/>
                </a:ext>
              </a:extLst>
            </p:cNvPr>
            <p:cNvGrpSpPr/>
            <p:nvPr/>
          </p:nvGrpSpPr>
          <p:grpSpPr>
            <a:xfrm rot="-5400000">
              <a:off x="10905284" y="1463612"/>
              <a:ext cx="2925137" cy="228105"/>
              <a:chOff x="0" y="-38100"/>
              <a:chExt cx="1514024" cy="118065"/>
            </a:xfrm>
          </p:grpSpPr>
          <p:sp>
            <p:nvSpPr>
              <p:cNvPr id="13" name="Google Shape;711;p17">
                <a:extLst>
                  <a:ext uri="{FF2B5EF4-FFF2-40B4-BE49-F238E27FC236}">
                    <a16:creationId xmlns:a16="http://schemas.microsoft.com/office/drawing/2014/main" id="{7D27566D-D873-2237-E696-CBC919B0671F}"/>
                  </a:ext>
                </a:extLst>
              </p:cNvPr>
              <p:cNvSpPr/>
              <p:nvPr/>
            </p:nvSpPr>
            <p:spPr>
              <a:xfrm>
                <a:off x="0" y="0"/>
                <a:ext cx="1514024" cy="79965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79965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79965"/>
                    </a:lnTo>
                    <a:lnTo>
                      <a:pt x="0" y="79965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4" name="Google Shape;712;p17">
                <a:extLst>
                  <a:ext uri="{FF2B5EF4-FFF2-40B4-BE49-F238E27FC236}">
                    <a16:creationId xmlns:a16="http://schemas.microsoft.com/office/drawing/2014/main" id="{0FAA8300-8F86-8805-28F4-BC6178C5A93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514024" cy="1180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2CA9BA87-D3A0-0E25-C9CE-AE5AF311FA49}"/>
              </a:ext>
            </a:extLst>
          </p:cNvPr>
          <p:cNvSpPr txBox="1"/>
          <p:nvPr/>
        </p:nvSpPr>
        <p:spPr>
          <a:xfrm>
            <a:off x="1873138" y="5079926"/>
            <a:ext cx="39450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Segmented audio</a:t>
            </a:r>
          </a:p>
        </p:txBody>
      </p:sp>
      <p:sp>
        <p:nvSpPr>
          <p:cNvPr id="24" name="箭號: 向右 23">
            <a:extLst>
              <a:ext uri="{FF2B5EF4-FFF2-40B4-BE49-F238E27FC236}">
                <a16:creationId xmlns:a16="http://schemas.microsoft.com/office/drawing/2014/main" id="{22EB7B38-E2D2-DA3F-6E86-E602628753AD}"/>
              </a:ext>
            </a:extLst>
          </p:cNvPr>
          <p:cNvSpPr/>
          <p:nvPr/>
        </p:nvSpPr>
        <p:spPr>
          <a:xfrm rot="5400000">
            <a:off x="3058334" y="3529171"/>
            <a:ext cx="1199719" cy="347855"/>
          </a:xfrm>
          <a:prstGeom prst="rightArrow">
            <a:avLst/>
          </a:prstGeom>
          <a:solidFill>
            <a:srgbClr val="5067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717DEA92-B909-9706-AB6A-CC8C24CC0A2D}"/>
              </a:ext>
            </a:extLst>
          </p:cNvPr>
          <p:cNvSpPr txBox="1"/>
          <p:nvPr/>
        </p:nvSpPr>
        <p:spPr>
          <a:xfrm>
            <a:off x="3656123" y="3192261"/>
            <a:ext cx="421446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Cut into 2-second segments</a:t>
            </a:r>
          </a:p>
        </p:txBody>
      </p:sp>
      <p:grpSp>
        <p:nvGrpSpPr>
          <p:cNvPr id="26" name="Google Shape;697;p17">
            <a:extLst>
              <a:ext uri="{FF2B5EF4-FFF2-40B4-BE49-F238E27FC236}">
                <a16:creationId xmlns:a16="http://schemas.microsoft.com/office/drawing/2014/main" id="{007EACC6-9B56-3944-DDA6-A1E02992907A}"/>
              </a:ext>
            </a:extLst>
          </p:cNvPr>
          <p:cNvGrpSpPr/>
          <p:nvPr/>
        </p:nvGrpSpPr>
        <p:grpSpPr>
          <a:xfrm>
            <a:off x="999977" y="7750884"/>
            <a:ext cx="6099352" cy="1218929"/>
            <a:chOff x="2650665" y="-1"/>
            <a:chExt cx="10157675" cy="3151637"/>
          </a:xfrm>
        </p:grpSpPr>
        <p:grpSp>
          <p:nvGrpSpPr>
            <p:cNvPr id="27" name="Google Shape;698;p17">
              <a:extLst>
                <a:ext uri="{FF2B5EF4-FFF2-40B4-BE49-F238E27FC236}">
                  <a16:creationId xmlns:a16="http://schemas.microsoft.com/office/drawing/2014/main" id="{BBE3FE18-1374-BB02-34F1-9F5D20C9AA15}"/>
                </a:ext>
              </a:extLst>
            </p:cNvPr>
            <p:cNvGrpSpPr/>
            <p:nvPr/>
          </p:nvGrpSpPr>
          <p:grpSpPr>
            <a:xfrm rot="-5400000">
              <a:off x="6041192" y="-3390528"/>
              <a:ext cx="3151637" cy="9932692"/>
              <a:chOff x="0" y="-66675"/>
              <a:chExt cx="1631258" cy="5141068"/>
            </a:xfrm>
          </p:grpSpPr>
          <p:sp>
            <p:nvSpPr>
              <p:cNvPr id="40" name="Google Shape;699;p17">
                <a:extLst>
                  <a:ext uri="{FF2B5EF4-FFF2-40B4-BE49-F238E27FC236}">
                    <a16:creationId xmlns:a16="http://schemas.microsoft.com/office/drawing/2014/main" id="{4535EC71-DE12-7EA2-FA55-5C5AC265214E}"/>
                  </a:ext>
                </a:extLst>
              </p:cNvPr>
              <p:cNvSpPr/>
              <p:nvPr/>
            </p:nvSpPr>
            <p:spPr>
              <a:xfrm>
                <a:off x="0" y="0"/>
                <a:ext cx="1631258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1631258" h="5074393" extrusionOk="0">
                    <a:moveTo>
                      <a:pt x="0" y="0"/>
                    </a:moveTo>
                    <a:lnTo>
                      <a:pt x="1631258" y="0"/>
                    </a:lnTo>
                    <a:lnTo>
                      <a:pt x="1631258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1" name="Google Shape;700;p17">
                <a:extLst>
                  <a:ext uri="{FF2B5EF4-FFF2-40B4-BE49-F238E27FC236}">
                    <a16:creationId xmlns:a16="http://schemas.microsoft.com/office/drawing/2014/main" id="{5899E5FE-CB4E-BD1D-EC80-4079CD623B1E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1631258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701;p17">
              <a:extLst>
                <a:ext uri="{FF2B5EF4-FFF2-40B4-BE49-F238E27FC236}">
                  <a16:creationId xmlns:a16="http://schemas.microsoft.com/office/drawing/2014/main" id="{7EC96CE8-7E90-7D86-81C9-025C30DA7C92}"/>
                </a:ext>
              </a:extLst>
            </p:cNvPr>
            <p:cNvGrpSpPr/>
            <p:nvPr/>
          </p:nvGrpSpPr>
          <p:grpSpPr>
            <a:xfrm>
              <a:off x="2999358" y="2859536"/>
              <a:ext cx="9357231" cy="180696"/>
              <a:chOff x="0" y="-38100"/>
              <a:chExt cx="4843215" cy="93526"/>
            </a:xfrm>
          </p:grpSpPr>
          <p:sp>
            <p:nvSpPr>
              <p:cNvPr id="38" name="Google Shape;702;p17">
                <a:extLst>
                  <a:ext uri="{FF2B5EF4-FFF2-40B4-BE49-F238E27FC236}">
                    <a16:creationId xmlns:a16="http://schemas.microsoft.com/office/drawing/2014/main" id="{CB4EED03-7AF3-0D0F-3BB3-A25ACE44942F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5426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5426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5426"/>
                    </a:lnTo>
                    <a:lnTo>
                      <a:pt x="0" y="554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9" name="Google Shape;703;p17">
                <a:extLst>
                  <a:ext uri="{FF2B5EF4-FFF2-40B4-BE49-F238E27FC236}">
                    <a16:creationId xmlns:a16="http://schemas.microsoft.com/office/drawing/2014/main" id="{6BB81922-E0E3-1D4A-9260-C7768BC8F06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3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704;p17">
              <a:extLst>
                <a:ext uri="{FF2B5EF4-FFF2-40B4-BE49-F238E27FC236}">
                  <a16:creationId xmlns:a16="http://schemas.microsoft.com/office/drawing/2014/main" id="{11649C77-5996-B230-C742-E2548CF10DBA}"/>
                </a:ext>
              </a:extLst>
            </p:cNvPr>
            <p:cNvGrpSpPr/>
            <p:nvPr/>
          </p:nvGrpSpPr>
          <p:grpSpPr>
            <a:xfrm>
              <a:off x="2992738" y="41485"/>
              <a:ext cx="9363851" cy="185335"/>
              <a:chOff x="0" y="-38100"/>
              <a:chExt cx="4846642" cy="95927"/>
            </a:xfrm>
          </p:grpSpPr>
          <p:sp>
            <p:nvSpPr>
              <p:cNvPr id="36" name="Google Shape;705;p17">
                <a:extLst>
                  <a:ext uri="{FF2B5EF4-FFF2-40B4-BE49-F238E27FC236}">
                    <a16:creationId xmlns:a16="http://schemas.microsoft.com/office/drawing/2014/main" id="{B6E43279-4C5F-1468-19F3-95F09DE05F67}"/>
                  </a:ext>
                </a:extLst>
              </p:cNvPr>
              <p:cNvSpPr/>
              <p:nvPr/>
            </p:nvSpPr>
            <p:spPr>
              <a:xfrm>
                <a:off x="0" y="0"/>
                <a:ext cx="4846642" cy="57827"/>
              </a:xfrm>
              <a:custGeom>
                <a:avLst/>
                <a:gdLst/>
                <a:ahLst/>
                <a:cxnLst/>
                <a:rect l="l" t="t" r="r" b="b"/>
                <a:pathLst>
                  <a:path w="4846642" h="57827" extrusionOk="0">
                    <a:moveTo>
                      <a:pt x="0" y="0"/>
                    </a:moveTo>
                    <a:lnTo>
                      <a:pt x="4846642" y="0"/>
                    </a:lnTo>
                    <a:lnTo>
                      <a:pt x="4846642" y="57827"/>
                    </a:lnTo>
                    <a:lnTo>
                      <a:pt x="0" y="57827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7" name="Google Shape;706;p17">
                <a:extLst>
                  <a:ext uri="{FF2B5EF4-FFF2-40B4-BE49-F238E27FC236}">
                    <a16:creationId xmlns:a16="http://schemas.microsoft.com/office/drawing/2014/main" id="{6214B13C-07E1-4DA9-DA1B-D1487C43412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6642" cy="95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707;p17">
              <a:extLst>
                <a:ext uri="{FF2B5EF4-FFF2-40B4-BE49-F238E27FC236}">
                  <a16:creationId xmlns:a16="http://schemas.microsoft.com/office/drawing/2014/main" id="{7F58E537-8935-E475-9385-C7BC7B48979F}"/>
                </a:ext>
              </a:extLst>
            </p:cNvPr>
            <p:cNvGrpSpPr/>
            <p:nvPr/>
          </p:nvGrpSpPr>
          <p:grpSpPr>
            <a:xfrm rot="-5400000">
              <a:off x="1447293" y="1488166"/>
              <a:ext cx="2925137" cy="178998"/>
              <a:chOff x="0" y="-38099"/>
              <a:chExt cx="1514024" cy="92647"/>
            </a:xfrm>
          </p:grpSpPr>
          <p:sp>
            <p:nvSpPr>
              <p:cNvPr id="34" name="Google Shape;708;p17">
                <a:extLst>
                  <a:ext uri="{FF2B5EF4-FFF2-40B4-BE49-F238E27FC236}">
                    <a16:creationId xmlns:a16="http://schemas.microsoft.com/office/drawing/2014/main" id="{43131077-7301-6854-A0F0-A118F46B2B91}"/>
                  </a:ext>
                </a:extLst>
              </p:cNvPr>
              <p:cNvSpPr/>
              <p:nvPr/>
            </p:nvSpPr>
            <p:spPr>
              <a:xfrm>
                <a:off x="0" y="0"/>
                <a:ext cx="1514024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54547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54547"/>
                    </a:lnTo>
                    <a:lnTo>
                      <a:pt x="0" y="545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5" name="Google Shape;709;p17">
                <a:extLst>
                  <a:ext uri="{FF2B5EF4-FFF2-40B4-BE49-F238E27FC236}">
                    <a16:creationId xmlns:a16="http://schemas.microsoft.com/office/drawing/2014/main" id="{F1D729A6-D9C0-F496-E221-984F07039F3A}"/>
                  </a:ext>
                </a:extLst>
              </p:cNvPr>
              <p:cNvSpPr txBox="1"/>
              <p:nvPr/>
            </p:nvSpPr>
            <p:spPr>
              <a:xfrm>
                <a:off x="0" y="-38099"/>
                <a:ext cx="1514024" cy="92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710;p17">
              <a:extLst>
                <a:ext uri="{FF2B5EF4-FFF2-40B4-BE49-F238E27FC236}">
                  <a16:creationId xmlns:a16="http://schemas.microsoft.com/office/drawing/2014/main" id="{C8E9697E-EC58-854D-07FF-6BCEA764214D}"/>
                </a:ext>
              </a:extLst>
            </p:cNvPr>
            <p:cNvGrpSpPr/>
            <p:nvPr/>
          </p:nvGrpSpPr>
          <p:grpSpPr>
            <a:xfrm rot="-5400000">
              <a:off x="11113807" y="1345698"/>
              <a:ext cx="2953190" cy="435877"/>
              <a:chOff x="1" y="23319"/>
              <a:chExt cx="1528544" cy="225606"/>
            </a:xfrm>
          </p:grpSpPr>
          <p:sp>
            <p:nvSpPr>
              <p:cNvPr id="32" name="Google Shape;711;p17">
                <a:extLst>
                  <a:ext uri="{FF2B5EF4-FFF2-40B4-BE49-F238E27FC236}">
                    <a16:creationId xmlns:a16="http://schemas.microsoft.com/office/drawing/2014/main" id="{B8A7FA8D-76B9-FF9E-5180-4122E543776E}"/>
                  </a:ext>
                </a:extLst>
              </p:cNvPr>
              <p:cNvSpPr/>
              <p:nvPr/>
            </p:nvSpPr>
            <p:spPr>
              <a:xfrm>
                <a:off x="14521" y="23319"/>
                <a:ext cx="1514024" cy="79965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79965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79965"/>
                    </a:lnTo>
                    <a:lnTo>
                      <a:pt x="0" y="79965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 dirty="0"/>
              </a:p>
            </p:txBody>
          </p:sp>
          <p:sp>
            <p:nvSpPr>
              <p:cNvPr id="33" name="Google Shape;712;p17">
                <a:extLst>
                  <a:ext uri="{FF2B5EF4-FFF2-40B4-BE49-F238E27FC236}">
                    <a16:creationId xmlns:a16="http://schemas.microsoft.com/office/drawing/2014/main" id="{6A3E43B4-3DCA-1EE8-9D57-4C01EB0D9070}"/>
                  </a:ext>
                </a:extLst>
              </p:cNvPr>
              <p:cNvSpPr txBox="1"/>
              <p:nvPr/>
            </p:nvSpPr>
            <p:spPr>
              <a:xfrm>
                <a:off x="1" y="130860"/>
                <a:ext cx="1514024" cy="1180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70646DFA-13E4-39CF-4B9D-3E5701E41313}"/>
              </a:ext>
            </a:extLst>
          </p:cNvPr>
          <p:cNvSpPr txBox="1"/>
          <p:nvPr/>
        </p:nvSpPr>
        <p:spPr>
          <a:xfrm>
            <a:off x="1337872" y="7926506"/>
            <a:ext cx="527960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Extract Mel + Chroma + MFCC → (1, 173, 89, 1)</a:t>
            </a:r>
          </a:p>
        </p:txBody>
      </p:sp>
      <p:sp>
        <p:nvSpPr>
          <p:cNvPr id="43" name="箭號: 向右 42">
            <a:extLst>
              <a:ext uri="{FF2B5EF4-FFF2-40B4-BE49-F238E27FC236}">
                <a16:creationId xmlns:a16="http://schemas.microsoft.com/office/drawing/2014/main" id="{5B72D677-FD8D-3FEB-87C9-B601EA812FD7}"/>
              </a:ext>
            </a:extLst>
          </p:cNvPr>
          <p:cNvSpPr/>
          <p:nvPr/>
        </p:nvSpPr>
        <p:spPr>
          <a:xfrm rot="5400000">
            <a:off x="3056264" y="6734287"/>
            <a:ext cx="1199719" cy="347855"/>
          </a:xfrm>
          <a:prstGeom prst="rightArrow">
            <a:avLst/>
          </a:prstGeom>
          <a:solidFill>
            <a:srgbClr val="5067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1FD2BAF4-F265-DBFD-00C7-76306AF57574}"/>
              </a:ext>
            </a:extLst>
          </p:cNvPr>
          <p:cNvSpPr txBox="1"/>
          <p:nvPr/>
        </p:nvSpPr>
        <p:spPr>
          <a:xfrm>
            <a:off x="4454901" y="7584291"/>
            <a:ext cx="96814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 Save as .pkl file</a:t>
            </a: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6131E43B-0212-B0EC-A164-2BE3E2F67C8C}"/>
              </a:ext>
            </a:extLst>
          </p:cNvPr>
          <p:cNvSpPr txBox="1"/>
          <p:nvPr/>
        </p:nvSpPr>
        <p:spPr>
          <a:xfrm>
            <a:off x="3961939" y="6536704"/>
            <a:ext cx="42144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dirty="0">
                <a:latin typeface="Roboto Mono" panose="00000009000000000000" pitchFamily="49" charset="0"/>
              </a:rPr>
              <a:t>extract_features()</a:t>
            </a:r>
          </a:p>
        </p:txBody>
      </p:sp>
      <p:sp>
        <p:nvSpPr>
          <p:cNvPr id="48" name="箭號: 向右 47">
            <a:extLst>
              <a:ext uri="{FF2B5EF4-FFF2-40B4-BE49-F238E27FC236}">
                <a16:creationId xmlns:a16="http://schemas.microsoft.com/office/drawing/2014/main" id="{C88DF907-8DC6-286D-02D0-8760E8E856E1}"/>
              </a:ext>
            </a:extLst>
          </p:cNvPr>
          <p:cNvSpPr/>
          <p:nvPr/>
        </p:nvSpPr>
        <p:spPr>
          <a:xfrm>
            <a:off x="7740334" y="8117306"/>
            <a:ext cx="3448338" cy="371602"/>
          </a:xfrm>
          <a:prstGeom prst="rightArrow">
            <a:avLst/>
          </a:prstGeom>
          <a:solidFill>
            <a:srgbClr val="5067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3" name="文字方塊 642">
            <a:extLst>
              <a:ext uri="{FF2B5EF4-FFF2-40B4-BE49-F238E27FC236}">
                <a16:creationId xmlns:a16="http://schemas.microsoft.com/office/drawing/2014/main" id="{98C56E59-A6F9-0D5D-0ABB-77CCFF5B9275}"/>
              </a:ext>
            </a:extLst>
          </p:cNvPr>
          <p:cNvSpPr txBox="1"/>
          <p:nvPr/>
        </p:nvSpPr>
        <p:spPr>
          <a:xfrm>
            <a:off x="11240742" y="8141949"/>
            <a:ext cx="52796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All feature files</a:t>
            </a:r>
          </a:p>
        </p:txBody>
      </p:sp>
      <p:grpSp>
        <p:nvGrpSpPr>
          <p:cNvPr id="679" name="Google Shape;697;p17">
            <a:extLst>
              <a:ext uri="{FF2B5EF4-FFF2-40B4-BE49-F238E27FC236}">
                <a16:creationId xmlns:a16="http://schemas.microsoft.com/office/drawing/2014/main" id="{6A11B88C-4A8E-508E-362A-4DC11A4FCEDB}"/>
              </a:ext>
            </a:extLst>
          </p:cNvPr>
          <p:cNvGrpSpPr/>
          <p:nvPr/>
        </p:nvGrpSpPr>
        <p:grpSpPr>
          <a:xfrm>
            <a:off x="10562296" y="4490597"/>
            <a:ext cx="6725727" cy="1412932"/>
            <a:chOff x="2650665" y="-1"/>
            <a:chExt cx="10157675" cy="3151637"/>
          </a:xfrm>
        </p:grpSpPr>
        <p:grpSp>
          <p:nvGrpSpPr>
            <p:cNvPr id="680" name="Google Shape;698;p17">
              <a:extLst>
                <a:ext uri="{FF2B5EF4-FFF2-40B4-BE49-F238E27FC236}">
                  <a16:creationId xmlns:a16="http://schemas.microsoft.com/office/drawing/2014/main" id="{576B1E8C-3E2F-9D2D-3299-3ECC45E29AF1}"/>
                </a:ext>
              </a:extLst>
            </p:cNvPr>
            <p:cNvGrpSpPr/>
            <p:nvPr/>
          </p:nvGrpSpPr>
          <p:grpSpPr>
            <a:xfrm rot="-5400000">
              <a:off x="6041192" y="-3390528"/>
              <a:ext cx="3151637" cy="9932692"/>
              <a:chOff x="0" y="-66675"/>
              <a:chExt cx="1631258" cy="5141068"/>
            </a:xfrm>
          </p:grpSpPr>
          <p:sp>
            <p:nvSpPr>
              <p:cNvPr id="713" name="Google Shape;699;p17">
                <a:extLst>
                  <a:ext uri="{FF2B5EF4-FFF2-40B4-BE49-F238E27FC236}">
                    <a16:creationId xmlns:a16="http://schemas.microsoft.com/office/drawing/2014/main" id="{B97BEFE5-10B2-5AD1-BA66-926ECD82366F}"/>
                  </a:ext>
                </a:extLst>
              </p:cNvPr>
              <p:cNvSpPr/>
              <p:nvPr/>
            </p:nvSpPr>
            <p:spPr>
              <a:xfrm>
                <a:off x="0" y="0"/>
                <a:ext cx="1631258" cy="5074393"/>
              </a:xfrm>
              <a:custGeom>
                <a:avLst/>
                <a:gdLst/>
                <a:ahLst/>
                <a:cxnLst/>
                <a:rect l="l" t="t" r="r" b="b"/>
                <a:pathLst>
                  <a:path w="1631258" h="5074393" extrusionOk="0">
                    <a:moveTo>
                      <a:pt x="0" y="0"/>
                    </a:moveTo>
                    <a:lnTo>
                      <a:pt x="1631258" y="0"/>
                    </a:lnTo>
                    <a:lnTo>
                      <a:pt x="1631258" y="5074393"/>
                    </a:lnTo>
                    <a:lnTo>
                      <a:pt x="0" y="5074393"/>
                    </a:lnTo>
                    <a:close/>
                  </a:path>
                </a:pathLst>
              </a:custGeom>
              <a:gradFill>
                <a:gsLst>
                  <a:gs pos="0">
                    <a:srgbClr val="899BFC"/>
                  </a:gs>
                  <a:gs pos="100000">
                    <a:srgbClr val="FCFCFC"/>
                  </a:gs>
                </a:gsLst>
                <a:lin ang="2700000" scaled="0"/>
              </a:gradFill>
              <a:ln w="85725" cap="sq" cmpd="sng">
                <a:solidFill>
                  <a:srgbClr val="5067DC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14" name="Google Shape;700;p17">
                <a:extLst>
                  <a:ext uri="{FF2B5EF4-FFF2-40B4-BE49-F238E27FC236}">
                    <a16:creationId xmlns:a16="http://schemas.microsoft.com/office/drawing/2014/main" id="{8C3547EF-AB7A-A71C-D0B3-A588E641BC4F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1631258" cy="51410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2545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1" name="Google Shape;701;p17">
              <a:extLst>
                <a:ext uri="{FF2B5EF4-FFF2-40B4-BE49-F238E27FC236}">
                  <a16:creationId xmlns:a16="http://schemas.microsoft.com/office/drawing/2014/main" id="{A3490A85-346A-AE44-64E1-4C8B6D9E80EB}"/>
                </a:ext>
              </a:extLst>
            </p:cNvPr>
            <p:cNvGrpSpPr/>
            <p:nvPr/>
          </p:nvGrpSpPr>
          <p:grpSpPr>
            <a:xfrm>
              <a:off x="2999358" y="2859536"/>
              <a:ext cx="9357231" cy="180696"/>
              <a:chOff x="0" y="-38100"/>
              <a:chExt cx="4843215" cy="93526"/>
            </a:xfrm>
          </p:grpSpPr>
          <p:sp>
            <p:nvSpPr>
              <p:cNvPr id="695" name="Google Shape;702;p17">
                <a:extLst>
                  <a:ext uri="{FF2B5EF4-FFF2-40B4-BE49-F238E27FC236}">
                    <a16:creationId xmlns:a16="http://schemas.microsoft.com/office/drawing/2014/main" id="{F62D4A58-1E00-C23E-905E-0E61E8A7D11B}"/>
                  </a:ext>
                </a:extLst>
              </p:cNvPr>
              <p:cNvSpPr/>
              <p:nvPr/>
            </p:nvSpPr>
            <p:spPr>
              <a:xfrm>
                <a:off x="0" y="0"/>
                <a:ext cx="4843215" cy="55426"/>
              </a:xfrm>
              <a:custGeom>
                <a:avLst/>
                <a:gdLst/>
                <a:ahLst/>
                <a:cxnLst/>
                <a:rect l="l" t="t" r="r" b="b"/>
                <a:pathLst>
                  <a:path w="4843215" h="55426" extrusionOk="0">
                    <a:moveTo>
                      <a:pt x="0" y="0"/>
                    </a:moveTo>
                    <a:lnTo>
                      <a:pt x="4843215" y="0"/>
                    </a:lnTo>
                    <a:lnTo>
                      <a:pt x="4843215" y="55426"/>
                    </a:lnTo>
                    <a:lnTo>
                      <a:pt x="0" y="554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96" name="Google Shape;703;p17">
                <a:extLst>
                  <a:ext uri="{FF2B5EF4-FFF2-40B4-BE49-F238E27FC236}">
                    <a16:creationId xmlns:a16="http://schemas.microsoft.com/office/drawing/2014/main" id="{20DBBB5A-9BCA-5047-C828-0B9186257EA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3215" cy="93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2" name="Google Shape;704;p17">
              <a:extLst>
                <a:ext uri="{FF2B5EF4-FFF2-40B4-BE49-F238E27FC236}">
                  <a16:creationId xmlns:a16="http://schemas.microsoft.com/office/drawing/2014/main" id="{10CE5030-6AFE-E2BE-47DA-3AF9427B5AFD}"/>
                </a:ext>
              </a:extLst>
            </p:cNvPr>
            <p:cNvGrpSpPr/>
            <p:nvPr/>
          </p:nvGrpSpPr>
          <p:grpSpPr>
            <a:xfrm>
              <a:off x="2992738" y="41485"/>
              <a:ext cx="9363851" cy="185335"/>
              <a:chOff x="0" y="-38100"/>
              <a:chExt cx="4846642" cy="95927"/>
            </a:xfrm>
          </p:grpSpPr>
          <p:sp>
            <p:nvSpPr>
              <p:cNvPr id="689" name="Google Shape;705;p17">
                <a:extLst>
                  <a:ext uri="{FF2B5EF4-FFF2-40B4-BE49-F238E27FC236}">
                    <a16:creationId xmlns:a16="http://schemas.microsoft.com/office/drawing/2014/main" id="{D97D7CDA-0092-3C28-31AB-755369514A79}"/>
                  </a:ext>
                </a:extLst>
              </p:cNvPr>
              <p:cNvSpPr/>
              <p:nvPr/>
            </p:nvSpPr>
            <p:spPr>
              <a:xfrm>
                <a:off x="0" y="0"/>
                <a:ext cx="4846642" cy="57827"/>
              </a:xfrm>
              <a:custGeom>
                <a:avLst/>
                <a:gdLst/>
                <a:ahLst/>
                <a:cxnLst/>
                <a:rect l="l" t="t" r="r" b="b"/>
                <a:pathLst>
                  <a:path w="4846642" h="57827" extrusionOk="0">
                    <a:moveTo>
                      <a:pt x="0" y="0"/>
                    </a:moveTo>
                    <a:lnTo>
                      <a:pt x="4846642" y="0"/>
                    </a:lnTo>
                    <a:lnTo>
                      <a:pt x="4846642" y="57827"/>
                    </a:lnTo>
                    <a:lnTo>
                      <a:pt x="0" y="57827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90" name="Google Shape;706;p17">
                <a:extLst>
                  <a:ext uri="{FF2B5EF4-FFF2-40B4-BE49-F238E27FC236}">
                    <a16:creationId xmlns:a16="http://schemas.microsoft.com/office/drawing/2014/main" id="{DC6FF26A-28C1-4EAE-131F-9A0B2480EE5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846642" cy="95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3" name="Google Shape;707;p17">
              <a:extLst>
                <a:ext uri="{FF2B5EF4-FFF2-40B4-BE49-F238E27FC236}">
                  <a16:creationId xmlns:a16="http://schemas.microsoft.com/office/drawing/2014/main" id="{439E355D-01A0-9DDA-E176-75830BB2ECEC}"/>
                </a:ext>
              </a:extLst>
            </p:cNvPr>
            <p:cNvGrpSpPr/>
            <p:nvPr/>
          </p:nvGrpSpPr>
          <p:grpSpPr>
            <a:xfrm rot="-5400000">
              <a:off x="1447293" y="1488166"/>
              <a:ext cx="2925137" cy="178998"/>
              <a:chOff x="0" y="-38099"/>
              <a:chExt cx="1514024" cy="92647"/>
            </a:xfrm>
          </p:grpSpPr>
          <p:sp>
            <p:nvSpPr>
              <p:cNvPr id="687" name="Google Shape;708;p17">
                <a:extLst>
                  <a:ext uri="{FF2B5EF4-FFF2-40B4-BE49-F238E27FC236}">
                    <a16:creationId xmlns:a16="http://schemas.microsoft.com/office/drawing/2014/main" id="{3C62FA3F-5C6F-CCE0-CC59-AC7C9803B4C0}"/>
                  </a:ext>
                </a:extLst>
              </p:cNvPr>
              <p:cNvSpPr/>
              <p:nvPr/>
            </p:nvSpPr>
            <p:spPr>
              <a:xfrm>
                <a:off x="0" y="0"/>
                <a:ext cx="1514024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54547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54547"/>
                    </a:lnTo>
                    <a:lnTo>
                      <a:pt x="0" y="545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88" name="Google Shape;709;p17">
                <a:extLst>
                  <a:ext uri="{FF2B5EF4-FFF2-40B4-BE49-F238E27FC236}">
                    <a16:creationId xmlns:a16="http://schemas.microsoft.com/office/drawing/2014/main" id="{D900D4AB-345C-2A3C-00EC-73733D80E46F}"/>
                  </a:ext>
                </a:extLst>
              </p:cNvPr>
              <p:cNvSpPr txBox="1"/>
              <p:nvPr/>
            </p:nvSpPr>
            <p:spPr>
              <a:xfrm>
                <a:off x="0" y="-38099"/>
                <a:ext cx="1514024" cy="92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4" name="Google Shape;710;p17">
              <a:extLst>
                <a:ext uri="{FF2B5EF4-FFF2-40B4-BE49-F238E27FC236}">
                  <a16:creationId xmlns:a16="http://schemas.microsoft.com/office/drawing/2014/main" id="{00B0F0F9-7061-C7EA-A804-E83577E97082}"/>
                </a:ext>
              </a:extLst>
            </p:cNvPr>
            <p:cNvGrpSpPr/>
            <p:nvPr/>
          </p:nvGrpSpPr>
          <p:grpSpPr>
            <a:xfrm rot="-5400000">
              <a:off x="11113807" y="1345698"/>
              <a:ext cx="2953190" cy="435877"/>
              <a:chOff x="1" y="23319"/>
              <a:chExt cx="1528544" cy="225606"/>
            </a:xfrm>
          </p:grpSpPr>
          <p:sp>
            <p:nvSpPr>
              <p:cNvPr id="685" name="Google Shape;711;p17">
                <a:extLst>
                  <a:ext uri="{FF2B5EF4-FFF2-40B4-BE49-F238E27FC236}">
                    <a16:creationId xmlns:a16="http://schemas.microsoft.com/office/drawing/2014/main" id="{3B37030C-964E-93E4-41EE-175463B5927E}"/>
                  </a:ext>
                </a:extLst>
              </p:cNvPr>
              <p:cNvSpPr/>
              <p:nvPr/>
            </p:nvSpPr>
            <p:spPr>
              <a:xfrm>
                <a:off x="14521" y="23319"/>
                <a:ext cx="1514024" cy="79965"/>
              </a:xfrm>
              <a:custGeom>
                <a:avLst/>
                <a:gdLst/>
                <a:ahLst/>
                <a:cxnLst/>
                <a:rect l="l" t="t" r="r" b="b"/>
                <a:pathLst>
                  <a:path w="1514024" h="79965" extrusionOk="0">
                    <a:moveTo>
                      <a:pt x="0" y="0"/>
                    </a:moveTo>
                    <a:lnTo>
                      <a:pt x="1514024" y="0"/>
                    </a:lnTo>
                    <a:lnTo>
                      <a:pt x="1514024" y="79965"/>
                    </a:lnTo>
                    <a:lnTo>
                      <a:pt x="0" y="79965"/>
                    </a:lnTo>
                    <a:close/>
                  </a:path>
                </a:pathLst>
              </a:custGeom>
              <a:solidFill>
                <a:srgbClr val="939CCC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 dirty="0"/>
              </a:p>
            </p:txBody>
          </p:sp>
          <p:sp>
            <p:nvSpPr>
              <p:cNvPr id="686" name="Google Shape;712;p17">
                <a:extLst>
                  <a:ext uri="{FF2B5EF4-FFF2-40B4-BE49-F238E27FC236}">
                    <a16:creationId xmlns:a16="http://schemas.microsoft.com/office/drawing/2014/main" id="{601DDDA9-0B2C-1049-4CB3-48D72AF18D76}"/>
                  </a:ext>
                </a:extLst>
              </p:cNvPr>
              <p:cNvSpPr txBox="1"/>
              <p:nvPr/>
            </p:nvSpPr>
            <p:spPr>
              <a:xfrm>
                <a:off x="1" y="130860"/>
                <a:ext cx="1514024" cy="1180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375" tIns="19375" rIns="19375" bIns="193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4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62" name="文字方塊 661">
            <a:extLst>
              <a:ext uri="{FF2B5EF4-FFF2-40B4-BE49-F238E27FC236}">
                <a16:creationId xmlns:a16="http://schemas.microsoft.com/office/drawing/2014/main" id="{5E0334E2-6AD0-556D-92C1-4A8A2BB57CC5}"/>
              </a:ext>
            </a:extLst>
          </p:cNvPr>
          <p:cNvSpPr txBox="1"/>
          <p:nvPr/>
        </p:nvSpPr>
        <p:spPr>
          <a:xfrm>
            <a:off x="10650842" y="4702217"/>
            <a:ext cx="643466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Normalization → Split → </a:t>
            </a:r>
            <a:endParaRPr lang="en-US" altLang="zh-TW" sz="2800" dirty="0"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One-hot Encoding → Reshape</a:t>
            </a:r>
          </a:p>
        </p:txBody>
      </p:sp>
      <p:sp>
        <p:nvSpPr>
          <p:cNvPr id="716" name="文字方塊 715">
            <a:extLst>
              <a:ext uri="{FF2B5EF4-FFF2-40B4-BE49-F238E27FC236}">
                <a16:creationId xmlns:a16="http://schemas.microsoft.com/office/drawing/2014/main" id="{8EF9EE39-C3C7-69C1-0DBD-27B4FE8975F4}"/>
              </a:ext>
            </a:extLst>
          </p:cNvPr>
          <p:cNvSpPr txBox="1"/>
          <p:nvPr/>
        </p:nvSpPr>
        <p:spPr>
          <a:xfrm>
            <a:off x="14060677" y="6489584"/>
            <a:ext cx="126310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dirty="0">
                <a:latin typeface="Roboto Mono" panose="00000009000000000000" pitchFamily="49" charset="0"/>
              </a:rPr>
              <a:t>Load into X, y</a:t>
            </a:r>
          </a:p>
        </p:txBody>
      </p:sp>
      <p:sp>
        <p:nvSpPr>
          <p:cNvPr id="718" name="文字方塊 717">
            <a:extLst>
              <a:ext uri="{FF2B5EF4-FFF2-40B4-BE49-F238E27FC236}">
                <a16:creationId xmlns:a16="http://schemas.microsoft.com/office/drawing/2014/main" id="{8D543186-1C9B-0CAF-C62B-0103583AD4BD}"/>
              </a:ext>
            </a:extLst>
          </p:cNvPr>
          <p:cNvSpPr txBox="1"/>
          <p:nvPr/>
        </p:nvSpPr>
        <p:spPr>
          <a:xfrm>
            <a:off x="10886047" y="1734010"/>
            <a:ext cx="596425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CNN-ready Data</a:t>
            </a:r>
            <a:endParaRPr lang="en-US" altLang="zh-TW" sz="2800" dirty="0"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algn="ctr"/>
            <a:r>
              <a:rPr lang="zh-TW" altLang="en-US" sz="2800" dirty="0">
                <a:latin typeface="Roboto Mono" panose="00000009000000000000" pitchFamily="49" charset="0"/>
              </a:rPr>
              <a:t>(Train / Validation / Test)</a:t>
            </a:r>
          </a:p>
        </p:txBody>
      </p:sp>
      <p:sp>
        <p:nvSpPr>
          <p:cNvPr id="735" name="箭號: 向右 734">
            <a:extLst>
              <a:ext uri="{FF2B5EF4-FFF2-40B4-BE49-F238E27FC236}">
                <a16:creationId xmlns:a16="http://schemas.microsoft.com/office/drawing/2014/main" id="{08E553FC-E9DB-D862-ED8E-410081199186}"/>
              </a:ext>
            </a:extLst>
          </p:cNvPr>
          <p:cNvSpPr/>
          <p:nvPr/>
        </p:nvSpPr>
        <p:spPr>
          <a:xfrm rot="16200000">
            <a:off x="13313190" y="3517441"/>
            <a:ext cx="1154716" cy="355452"/>
          </a:xfrm>
          <a:prstGeom prst="rightArrow">
            <a:avLst/>
          </a:prstGeom>
          <a:solidFill>
            <a:srgbClr val="5067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6" name="箭號: 向右 735">
            <a:extLst>
              <a:ext uri="{FF2B5EF4-FFF2-40B4-BE49-F238E27FC236}">
                <a16:creationId xmlns:a16="http://schemas.microsoft.com/office/drawing/2014/main" id="{04D3716E-874F-1302-6655-4038A188B496}"/>
              </a:ext>
            </a:extLst>
          </p:cNvPr>
          <p:cNvSpPr/>
          <p:nvPr/>
        </p:nvSpPr>
        <p:spPr>
          <a:xfrm rot="16200000">
            <a:off x="13303188" y="6573468"/>
            <a:ext cx="1154716" cy="355452"/>
          </a:xfrm>
          <a:prstGeom prst="rightArrow">
            <a:avLst/>
          </a:prstGeom>
          <a:solidFill>
            <a:srgbClr val="5067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2750</TotalTime>
  <Words>1072</Words>
  <Application>Microsoft Office PowerPoint</Application>
  <PresentationFormat>自訂</PresentationFormat>
  <Paragraphs>130</Paragraphs>
  <Slides>22</Slides>
  <Notes>22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2" baseType="lpstr">
      <vt:lpstr>標楷體</vt:lpstr>
      <vt:lpstr>Roboto Medium</vt:lpstr>
      <vt:lpstr>Press Start 2P</vt:lpstr>
      <vt:lpstr>Calibri Light</vt:lpstr>
      <vt:lpstr>Roboto Mono</vt:lpstr>
      <vt:lpstr>Arial</vt:lpstr>
      <vt:lpstr>Calibri</vt:lpstr>
      <vt:lpstr>微軟正黑體</vt:lpstr>
      <vt:lpstr>Bungee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林沛錡</dc:creator>
  <cp:lastModifiedBy>林沛錡 LINPEICHI</cp:lastModifiedBy>
  <cp:revision>29</cp:revision>
  <dcterms:modified xsi:type="dcterms:W3CDTF">2025-06-23T09:18:11Z</dcterms:modified>
</cp:coreProperties>
</file>